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9"/>
  </p:notesMasterIdLst>
  <p:sldIdLst>
    <p:sldId id="296" r:id="rId3"/>
    <p:sldId id="257" r:id="rId4"/>
    <p:sldId id="297" r:id="rId5"/>
    <p:sldId id="298" r:id="rId6"/>
    <p:sldId id="331" r:id="rId7"/>
    <p:sldId id="332" r:id="rId8"/>
    <p:sldId id="333" r:id="rId9"/>
    <p:sldId id="304" r:id="rId10"/>
    <p:sldId id="283" r:id="rId11"/>
    <p:sldId id="284" r:id="rId12"/>
    <p:sldId id="285" r:id="rId13"/>
    <p:sldId id="286" r:id="rId14"/>
    <p:sldId id="287" r:id="rId15"/>
    <p:sldId id="334" r:id="rId16"/>
    <p:sldId id="336" r:id="rId17"/>
    <p:sldId id="335" r:id="rId1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CCFFCC"/>
    <a:srgbClr val="FFFF99"/>
    <a:srgbClr val="FFCCCC"/>
    <a:srgbClr val="E6E6E6"/>
    <a:srgbClr val="000E76"/>
    <a:srgbClr val="B27A16"/>
    <a:srgbClr val="2A58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23" autoAdjust="0"/>
    <p:restoredTop sz="94206" autoAdjust="0"/>
  </p:normalViewPr>
  <p:slideViewPr>
    <p:cSldViewPr>
      <p:cViewPr varScale="1">
        <p:scale>
          <a:sx n="143" d="100"/>
          <a:sy n="143" d="100"/>
        </p:scale>
        <p:origin x="204" y="10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8752EE-35C3-4A77-88A5-744059A0C1A1}"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ID"/>
        </a:p>
      </dgm:t>
    </dgm:pt>
    <dgm:pt modelId="{858D378D-1AD3-41E8-BF0A-A2112EFD8C0B}">
      <dgm:prSet phldrT="[Text]" custT="1"/>
      <dgm:spPr>
        <a:solidFill>
          <a:schemeClr val="accent5">
            <a:lumMod val="40000"/>
            <a:lumOff val="60000"/>
          </a:schemeClr>
        </a:solidFill>
      </dgm:spPr>
      <dgm:t>
        <a:bodyPr/>
        <a:lstStyle/>
        <a:p>
          <a:r>
            <a:rPr lang="en-US" sz="1800" i="1">
              <a:solidFill>
                <a:schemeClr val="tx1"/>
              </a:solidFill>
            </a:rPr>
            <a:t>Character User Interface (CUI)</a:t>
          </a:r>
          <a:endParaRPr lang="en-ID" sz="1800" i="1">
            <a:solidFill>
              <a:schemeClr val="tx1"/>
            </a:solidFill>
          </a:endParaRPr>
        </a:p>
      </dgm:t>
    </dgm:pt>
    <dgm:pt modelId="{3582E4C0-2CA4-4B59-B2C9-5B5D82C621A2}" type="parTrans" cxnId="{C504670B-591B-4222-A7B2-67C088B91640}">
      <dgm:prSet/>
      <dgm:spPr/>
      <dgm:t>
        <a:bodyPr/>
        <a:lstStyle/>
        <a:p>
          <a:endParaRPr lang="en-ID" sz="1800">
            <a:solidFill>
              <a:schemeClr val="tx1"/>
            </a:solidFill>
          </a:endParaRPr>
        </a:p>
      </dgm:t>
    </dgm:pt>
    <dgm:pt modelId="{116328E9-A489-4722-B3BD-C36BD9E88804}" type="sibTrans" cxnId="{C504670B-591B-4222-A7B2-67C088B91640}">
      <dgm:prSet/>
      <dgm:spPr/>
      <dgm:t>
        <a:bodyPr/>
        <a:lstStyle/>
        <a:p>
          <a:endParaRPr lang="en-ID" sz="1800">
            <a:solidFill>
              <a:schemeClr val="tx1"/>
            </a:solidFill>
          </a:endParaRPr>
        </a:p>
      </dgm:t>
    </dgm:pt>
    <dgm:pt modelId="{F60912DE-7C1B-4723-B6E1-78BB9F65D6EB}">
      <dgm:prSet phldrT="[Text]" custT="1"/>
      <dgm:spPr>
        <a:solidFill>
          <a:schemeClr val="accent6">
            <a:lumMod val="60000"/>
            <a:lumOff val="40000"/>
          </a:schemeClr>
        </a:solidFill>
      </dgm:spPr>
      <dgm:t>
        <a:bodyPr/>
        <a:lstStyle/>
        <a:p>
          <a:r>
            <a:rPr lang="en-US" sz="1800" i="1">
              <a:solidFill>
                <a:schemeClr val="tx1"/>
              </a:solidFill>
            </a:rPr>
            <a:t>Graphic User Interface (GUI)</a:t>
          </a:r>
          <a:endParaRPr lang="en-ID" sz="1800" i="1">
            <a:solidFill>
              <a:schemeClr val="tx1"/>
            </a:solidFill>
          </a:endParaRPr>
        </a:p>
      </dgm:t>
    </dgm:pt>
    <dgm:pt modelId="{E81EE25D-4AD2-49BF-8B00-1597383D043F}" type="parTrans" cxnId="{B64FD510-F5E0-4736-BFAA-23823906943B}">
      <dgm:prSet/>
      <dgm:spPr/>
      <dgm:t>
        <a:bodyPr/>
        <a:lstStyle/>
        <a:p>
          <a:endParaRPr lang="en-ID" sz="1800">
            <a:solidFill>
              <a:schemeClr val="tx1"/>
            </a:solidFill>
          </a:endParaRPr>
        </a:p>
      </dgm:t>
    </dgm:pt>
    <dgm:pt modelId="{FD7E1A30-501F-4A59-A7BB-CE7DD87261E2}" type="sibTrans" cxnId="{B64FD510-F5E0-4736-BFAA-23823906943B}">
      <dgm:prSet/>
      <dgm:spPr/>
      <dgm:t>
        <a:bodyPr/>
        <a:lstStyle/>
        <a:p>
          <a:endParaRPr lang="en-ID" sz="1800">
            <a:solidFill>
              <a:schemeClr val="tx1"/>
            </a:solidFill>
          </a:endParaRPr>
        </a:p>
      </dgm:t>
    </dgm:pt>
    <dgm:pt modelId="{D955B273-C7BD-4DED-BD77-47410ADA49EB}">
      <dgm:prSet phldrT="[Text]" custT="1"/>
      <dgm:spPr>
        <a:solidFill>
          <a:schemeClr val="accent4">
            <a:lumMod val="40000"/>
            <a:lumOff val="60000"/>
          </a:schemeClr>
        </a:solidFill>
      </dgm:spPr>
      <dgm:t>
        <a:bodyPr/>
        <a:lstStyle/>
        <a:p>
          <a:r>
            <a:rPr lang="en-US" sz="1800">
              <a:solidFill>
                <a:schemeClr val="tx1"/>
              </a:solidFill>
            </a:rPr>
            <a:t>Bahasa Natural</a:t>
          </a:r>
          <a:endParaRPr lang="en-ID" sz="1800">
            <a:solidFill>
              <a:schemeClr val="tx1"/>
            </a:solidFill>
          </a:endParaRPr>
        </a:p>
      </dgm:t>
    </dgm:pt>
    <dgm:pt modelId="{76BD55E5-63BE-4946-9AE3-3044384D8A41}" type="parTrans" cxnId="{6395FC09-B3AD-4CB5-8B28-94B01998BD2B}">
      <dgm:prSet/>
      <dgm:spPr/>
      <dgm:t>
        <a:bodyPr/>
        <a:lstStyle/>
        <a:p>
          <a:endParaRPr lang="en-ID" sz="1800">
            <a:solidFill>
              <a:schemeClr val="tx1"/>
            </a:solidFill>
          </a:endParaRPr>
        </a:p>
      </dgm:t>
    </dgm:pt>
    <dgm:pt modelId="{9D5AF047-67C4-4D0C-A0E8-4C487ECC6718}" type="sibTrans" cxnId="{6395FC09-B3AD-4CB5-8B28-94B01998BD2B}">
      <dgm:prSet/>
      <dgm:spPr/>
      <dgm:t>
        <a:bodyPr/>
        <a:lstStyle/>
        <a:p>
          <a:endParaRPr lang="en-ID" sz="1800">
            <a:solidFill>
              <a:schemeClr val="tx1"/>
            </a:solidFill>
          </a:endParaRPr>
        </a:p>
      </dgm:t>
    </dgm:pt>
    <dgm:pt modelId="{20CA0DBC-8DD3-4896-AF38-7D434CF60BBF}">
      <dgm:prSet phldrT="[Text]" custT="1"/>
      <dgm:spPr/>
      <dgm:t>
        <a:bodyPr/>
        <a:lstStyle/>
        <a:p>
          <a:r>
            <a:rPr lang="en-US" sz="1800" i="1">
              <a:solidFill>
                <a:schemeClr val="tx1"/>
              </a:solidFill>
            </a:rPr>
            <a:t>Menu-Driven</a:t>
          </a:r>
          <a:endParaRPr lang="en-ID" sz="1800" i="1">
            <a:solidFill>
              <a:schemeClr val="tx1"/>
            </a:solidFill>
          </a:endParaRPr>
        </a:p>
      </dgm:t>
    </dgm:pt>
    <dgm:pt modelId="{6F74F520-004B-4B90-ABE4-DE8D4B3AACAF}" type="parTrans" cxnId="{5CC4E63B-0B25-4124-9A93-06A034837B6A}">
      <dgm:prSet/>
      <dgm:spPr/>
      <dgm:t>
        <a:bodyPr/>
        <a:lstStyle/>
        <a:p>
          <a:endParaRPr lang="en-ID" sz="1800">
            <a:solidFill>
              <a:schemeClr val="tx1"/>
            </a:solidFill>
          </a:endParaRPr>
        </a:p>
      </dgm:t>
    </dgm:pt>
    <dgm:pt modelId="{070868B0-43BB-4E36-B9BE-BF8E3E7367AA}" type="sibTrans" cxnId="{5CC4E63B-0B25-4124-9A93-06A034837B6A}">
      <dgm:prSet/>
      <dgm:spPr/>
      <dgm:t>
        <a:bodyPr/>
        <a:lstStyle/>
        <a:p>
          <a:endParaRPr lang="en-ID" sz="1800">
            <a:solidFill>
              <a:schemeClr val="tx1"/>
            </a:solidFill>
          </a:endParaRPr>
        </a:p>
      </dgm:t>
    </dgm:pt>
    <dgm:pt modelId="{1A2960AF-82B7-497F-AACD-0C374D81B65E}">
      <dgm:prSet phldrT="[Text]" custT="1"/>
      <dgm:spPr/>
      <dgm:t>
        <a:bodyPr/>
        <a:lstStyle/>
        <a:p>
          <a:r>
            <a:rPr lang="en-US" sz="1800" i="1">
              <a:solidFill>
                <a:schemeClr val="tx1"/>
              </a:solidFill>
            </a:rPr>
            <a:t>Mobile User Interface</a:t>
          </a:r>
          <a:endParaRPr lang="en-ID" sz="1800" i="1">
            <a:solidFill>
              <a:schemeClr val="tx1"/>
            </a:solidFill>
          </a:endParaRPr>
        </a:p>
      </dgm:t>
    </dgm:pt>
    <dgm:pt modelId="{EF560A54-8156-4B31-B81C-51E28C7C8DD1}" type="parTrans" cxnId="{8446CF6A-5F90-420C-9855-DFE87845E2C1}">
      <dgm:prSet/>
      <dgm:spPr/>
      <dgm:t>
        <a:bodyPr/>
        <a:lstStyle/>
        <a:p>
          <a:endParaRPr lang="en-ID" sz="1800">
            <a:solidFill>
              <a:schemeClr val="tx1"/>
            </a:solidFill>
          </a:endParaRPr>
        </a:p>
      </dgm:t>
    </dgm:pt>
    <dgm:pt modelId="{77CCFFBC-F907-431C-82E6-E822D009226F}" type="sibTrans" cxnId="{8446CF6A-5F90-420C-9855-DFE87845E2C1}">
      <dgm:prSet/>
      <dgm:spPr/>
      <dgm:t>
        <a:bodyPr/>
        <a:lstStyle/>
        <a:p>
          <a:endParaRPr lang="en-ID" sz="1800">
            <a:solidFill>
              <a:schemeClr val="tx1"/>
            </a:solidFill>
          </a:endParaRPr>
        </a:p>
      </dgm:t>
    </dgm:pt>
    <dgm:pt modelId="{C16DBDEA-6AEB-4FDC-A9AD-AFF788967981}" type="pres">
      <dgm:prSet presAssocID="{848752EE-35C3-4A77-88A5-744059A0C1A1}" presName="diagram" presStyleCnt="0">
        <dgm:presLayoutVars>
          <dgm:dir/>
          <dgm:resizeHandles val="exact"/>
        </dgm:presLayoutVars>
      </dgm:prSet>
      <dgm:spPr/>
    </dgm:pt>
    <dgm:pt modelId="{D5C080BA-B912-4073-94C7-0D1BDA732456}" type="pres">
      <dgm:prSet presAssocID="{858D378D-1AD3-41E8-BF0A-A2112EFD8C0B}" presName="node" presStyleLbl="node1" presStyleIdx="0" presStyleCnt="5" custScaleX="549900" custScaleY="307317">
        <dgm:presLayoutVars>
          <dgm:bulletEnabled val="1"/>
        </dgm:presLayoutVars>
      </dgm:prSet>
      <dgm:spPr/>
    </dgm:pt>
    <dgm:pt modelId="{C22291AC-EB51-41E8-B32B-0C4BBC7186F4}" type="pres">
      <dgm:prSet presAssocID="{116328E9-A489-4722-B3BD-C36BD9E88804}" presName="sibTrans" presStyleCnt="0"/>
      <dgm:spPr/>
    </dgm:pt>
    <dgm:pt modelId="{9692D62E-886D-456C-853B-B755AF338ACF}" type="pres">
      <dgm:prSet presAssocID="{F60912DE-7C1B-4723-B6E1-78BB9F65D6EB}" presName="node" presStyleLbl="node1" presStyleIdx="1" presStyleCnt="5" custScaleX="549900" custScaleY="307317">
        <dgm:presLayoutVars>
          <dgm:bulletEnabled val="1"/>
        </dgm:presLayoutVars>
      </dgm:prSet>
      <dgm:spPr/>
    </dgm:pt>
    <dgm:pt modelId="{5202F7EF-6E73-4E36-B58E-E12A594B95E6}" type="pres">
      <dgm:prSet presAssocID="{FD7E1A30-501F-4A59-A7BB-CE7DD87261E2}" presName="sibTrans" presStyleCnt="0"/>
      <dgm:spPr/>
    </dgm:pt>
    <dgm:pt modelId="{C170DAA0-B267-48AC-8733-68A71C9D4B39}" type="pres">
      <dgm:prSet presAssocID="{D955B273-C7BD-4DED-BD77-47410ADA49EB}" presName="node" presStyleLbl="node1" presStyleIdx="2" presStyleCnt="5" custScaleX="549900" custScaleY="307317">
        <dgm:presLayoutVars>
          <dgm:bulletEnabled val="1"/>
        </dgm:presLayoutVars>
      </dgm:prSet>
      <dgm:spPr/>
    </dgm:pt>
    <dgm:pt modelId="{82FEDB29-71A5-401E-A602-4E6E0B24173F}" type="pres">
      <dgm:prSet presAssocID="{9D5AF047-67C4-4D0C-A0E8-4C487ECC6718}" presName="sibTrans" presStyleCnt="0"/>
      <dgm:spPr/>
    </dgm:pt>
    <dgm:pt modelId="{93B4C9A0-6384-464C-B1E8-CD3A0B2D8A56}" type="pres">
      <dgm:prSet presAssocID="{20CA0DBC-8DD3-4896-AF38-7D434CF60BBF}" presName="node" presStyleLbl="node1" presStyleIdx="3" presStyleCnt="5" custScaleX="549900" custScaleY="307317">
        <dgm:presLayoutVars>
          <dgm:bulletEnabled val="1"/>
        </dgm:presLayoutVars>
      </dgm:prSet>
      <dgm:spPr/>
    </dgm:pt>
    <dgm:pt modelId="{EBC60A1A-778F-43E7-9145-79DF3CE6DB1A}" type="pres">
      <dgm:prSet presAssocID="{070868B0-43BB-4E36-B9BE-BF8E3E7367AA}" presName="sibTrans" presStyleCnt="0"/>
      <dgm:spPr/>
    </dgm:pt>
    <dgm:pt modelId="{B0CC0074-1B29-466E-894E-4314A323A4A1}" type="pres">
      <dgm:prSet presAssocID="{1A2960AF-82B7-497F-AACD-0C374D81B65E}" presName="node" presStyleLbl="node1" presStyleIdx="4" presStyleCnt="5" custScaleX="549900" custScaleY="307317">
        <dgm:presLayoutVars>
          <dgm:bulletEnabled val="1"/>
        </dgm:presLayoutVars>
      </dgm:prSet>
      <dgm:spPr/>
    </dgm:pt>
  </dgm:ptLst>
  <dgm:cxnLst>
    <dgm:cxn modelId="{6395FC09-B3AD-4CB5-8B28-94B01998BD2B}" srcId="{848752EE-35C3-4A77-88A5-744059A0C1A1}" destId="{D955B273-C7BD-4DED-BD77-47410ADA49EB}" srcOrd="2" destOrd="0" parTransId="{76BD55E5-63BE-4946-9AE3-3044384D8A41}" sibTransId="{9D5AF047-67C4-4D0C-A0E8-4C487ECC6718}"/>
    <dgm:cxn modelId="{C504670B-591B-4222-A7B2-67C088B91640}" srcId="{848752EE-35C3-4A77-88A5-744059A0C1A1}" destId="{858D378D-1AD3-41E8-BF0A-A2112EFD8C0B}" srcOrd="0" destOrd="0" parTransId="{3582E4C0-2CA4-4B59-B2C9-5B5D82C621A2}" sibTransId="{116328E9-A489-4722-B3BD-C36BD9E88804}"/>
    <dgm:cxn modelId="{B64FD510-F5E0-4736-BFAA-23823906943B}" srcId="{848752EE-35C3-4A77-88A5-744059A0C1A1}" destId="{F60912DE-7C1B-4723-B6E1-78BB9F65D6EB}" srcOrd="1" destOrd="0" parTransId="{E81EE25D-4AD2-49BF-8B00-1597383D043F}" sibTransId="{FD7E1A30-501F-4A59-A7BB-CE7DD87261E2}"/>
    <dgm:cxn modelId="{9B9AE33B-07FA-4637-91D8-EF2B0C149548}" type="presOf" srcId="{858D378D-1AD3-41E8-BF0A-A2112EFD8C0B}" destId="{D5C080BA-B912-4073-94C7-0D1BDA732456}" srcOrd="0" destOrd="0" presId="urn:microsoft.com/office/officeart/2005/8/layout/default"/>
    <dgm:cxn modelId="{5CC4E63B-0B25-4124-9A93-06A034837B6A}" srcId="{848752EE-35C3-4A77-88A5-744059A0C1A1}" destId="{20CA0DBC-8DD3-4896-AF38-7D434CF60BBF}" srcOrd="3" destOrd="0" parTransId="{6F74F520-004B-4B90-ABE4-DE8D4B3AACAF}" sibTransId="{070868B0-43BB-4E36-B9BE-BF8E3E7367AA}"/>
    <dgm:cxn modelId="{C68B2E44-BD6D-459D-81C7-5A31D94A53DA}" type="presOf" srcId="{20CA0DBC-8DD3-4896-AF38-7D434CF60BBF}" destId="{93B4C9A0-6384-464C-B1E8-CD3A0B2D8A56}" srcOrd="0" destOrd="0" presId="urn:microsoft.com/office/officeart/2005/8/layout/default"/>
    <dgm:cxn modelId="{8446CF6A-5F90-420C-9855-DFE87845E2C1}" srcId="{848752EE-35C3-4A77-88A5-744059A0C1A1}" destId="{1A2960AF-82B7-497F-AACD-0C374D81B65E}" srcOrd="4" destOrd="0" parTransId="{EF560A54-8156-4B31-B81C-51E28C7C8DD1}" sibTransId="{77CCFFBC-F907-431C-82E6-E822D009226F}"/>
    <dgm:cxn modelId="{0CC71E6D-D0B2-4DB7-929E-93CD3A181C7E}" type="presOf" srcId="{848752EE-35C3-4A77-88A5-744059A0C1A1}" destId="{C16DBDEA-6AEB-4FDC-A9AD-AFF788967981}" srcOrd="0" destOrd="0" presId="urn:microsoft.com/office/officeart/2005/8/layout/default"/>
    <dgm:cxn modelId="{6D35834E-3E9D-4F7B-9031-F52AECD4469C}" type="presOf" srcId="{D955B273-C7BD-4DED-BD77-47410ADA49EB}" destId="{C170DAA0-B267-48AC-8733-68A71C9D4B39}" srcOrd="0" destOrd="0" presId="urn:microsoft.com/office/officeart/2005/8/layout/default"/>
    <dgm:cxn modelId="{2BB4F5C4-9A47-4D93-A25A-D3EF7F338A0C}" type="presOf" srcId="{1A2960AF-82B7-497F-AACD-0C374D81B65E}" destId="{B0CC0074-1B29-466E-894E-4314A323A4A1}" srcOrd="0" destOrd="0" presId="urn:microsoft.com/office/officeart/2005/8/layout/default"/>
    <dgm:cxn modelId="{0CEE0FE2-2689-4DFB-8000-2BE66DD4DDDF}" type="presOf" srcId="{F60912DE-7C1B-4723-B6E1-78BB9F65D6EB}" destId="{9692D62E-886D-456C-853B-B755AF338ACF}" srcOrd="0" destOrd="0" presId="urn:microsoft.com/office/officeart/2005/8/layout/default"/>
    <dgm:cxn modelId="{5B05B965-2D34-4C49-A812-98A6FC7934B6}" type="presParOf" srcId="{C16DBDEA-6AEB-4FDC-A9AD-AFF788967981}" destId="{D5C080BA-B912-4073-94C7-0D1BDA732456}" srcOrd="0" destOrd="0" presId="urn:microsoft.com/office/officeart/2005/8/layout/default"/>
    <dgm:cxn modelId="{E818A7BD-E822-44E8-8A5D-1BF2B5035A49}" type="presParOf" srcId="{C16DBDEA-6AEB-4FDC-A9AD-AFF788967981}" destId="{C22291AC-EB51-41E8-B32B-0C4BBC7186F4}" srcOrd="1" destOrd="0" presId="urn:microsoft.com/office/officeart/2005/8/layout/default"/>
    <dgm:cxn modelId="{8661D538-81C2-4D03-985E-697A8A4E205C}" type="presParOf" srcId="{C16DBDEA-6AEB-4FDC-A9AD-AFF788967981}" destId="{9692D62E-886D-456C-853B-B755AF338ACF}" srcOrd="2" destOrd="0" presId="urn:microsoft.com/office/officeart/2005/8/layout/default"/>
    <dgm:cxn modelId="{753240EC-72F2-4FB6-B72A-F45A30F3AD08}" type="presParOf" srcId="{C16DBDEA-6AEB-4FDC-A9AD-AFF788967981}" destId="{5202F7EF-6E73-4E36-B58E-E12A594B95E6}" srcOrd="3" destOrd="0" presId="urn:microsoft.com/office/officeart/2005/8/layout/default"/>
    <dgm:cxn modelId="{5396A2F8-5734-4A5D-B954-322B788DF0C9}" type="presParOf" srcId="{C16DBDEA-6AEB-4FDC-A9AD-AFF788967981}" destId="{C170DAA0-B267-48AC-8733-68A71C9D4B39}" srcOrd="4" destOrd="0" presId="urn:microsoft.com/office/officeart/2005/8/layout/default"/>
    <dgm:cxn modelId="{4F3F4AF6-26B5-4062-93AC-DF0905DBB715}" type="presParOf" srcId="{C16DBDEA-6AEB-4FDC-A9AD-AFF788967981}" destId="{82FEDB29-71A5-401E-A602-4E6E0B24173F}" srcOrd="5" destOrd="0" presId="urn:microsoft.com/office/officeart/2005/8/layout/default"/>
    <dgm:cxn modelId="{C291F30C-14F4-4E20-9B2F-2D0A743A1EC2}" type="presParOf" srcId="{C16DBDEA-6AEB-4FDC-A9AD-AFF788967981}" destId="{93B4C9A0-6384-464C-B1E8-CD3A0B2D8A56}" srcOrd="6" destOrd="0" presId="urn:microsoft.com/office/officeart/2005/8/layout/default"/>
    <dgm:cxn modelId="{24E6752F-F716-43C4-91AE-C9610535EA08}" type="presParOf" srcId="{C16DBDEA-6AEB-4FDC-A9AD-AFF788967981}" destId="{EBC60A1A-778F-43E7-9145-79DF3CE6DB1A}" srcOrd="7" destOrd="0" presId="urn:microsoft.com/office/officeart/2005/8/layout/default"/>
    <dgm:cxn modelId="{3716E4CF-12AC-49F9-9FF1-0EBBD0C5A910}" type="presParOf" srcId="{C16DBDEA-6AEB-4FDC-A9AD-AFF788967981}" destId="{B0CC0074-1B29-466E-894E-4314A323A4A1}"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080BA-B912-4073-94C7-0D1BDA732456}">
      <dsp:nvSpPr>
        <dsp:cNvPr id="0" name=""/>
        <dsp:cNvSpPr/>
      </dsp:nvSpPr>
      <dsp:spPr>
        <a:xfrm>
          <a:off x="814" y="150721"/>
          <a:ext cx="2069864" cy="694058"/>
        </a:xfrm>
        <a:prstGeom prst="rect">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i="1" kern="1200">
              <a:solidFill>
                <a:schemeClr val="tx1"/>
              </a:solidFill>
            </a:rPr>
            <a:t>Character User Interface (CUI)</a:t>
          </a:r>
          <a:endParaRPr lang="en-ID" sz="1800" i="1" kern="1200">
            <a:solidFill>
              <a:schemeClr val="tx1"/>
            </a:solidFill>
          </a:endParaRPr>
        </a:p>
      </dsp:txBody>
      <dsp:txXfrm>
        <a:off x="814" y="150721"/>
        <a:ext cx="2069864" cy="694058"/>
      </dsp:txXfrm>
    </dsp:sp>
    <dsp:sp modelId="{9692D62E-886D-456C-853B-B755AF338ACF}">
      <dsp:nvSpPr>
        <dsp:cNvPr id="0" name=""/>
        <dsp:cNvSpPr/>
      </dsp:nvSpPr>
      <dsp:spPr>
        <a:xfrm>
          <a:off x="2108318" y="150721"/>
          <a:ext cx="2069864" cy="694058"/>
        </a:xfrm>
        <a:prstGeom prst="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i="1" kern="1200">
              <a:solidFill>
                <a:schemeClr val="tx1"/>
              </a:solidFill>
            </a:rPr>
            <a:t>Graphic User Interface (GUI)</a:t>
          </a:r>
          <a:endParaRPr lang="en-ID" sz="1800" i="1" kern="1200">
            <a:solidFill>
              <a:schemeClr val="tx1"/>
            </a:solidFill>
          </a:endParaRPr>
        </a:p>
      </dsp:txBody>
      <dsp:txXfrm>
        <a:off x="2108318" y="150721"/>
        <a:ext cx="2069864" cy="694058"/>
      </dsp:txXfrm>
    </dsp:sp>
    <dsp:sp modelId="{C170DAA0-B267-48AC-8733-68A71C9D4B39}">
      <dsp:nvSpPr>
        <dsp:cNvPr id="0" name=""/>
        <dsp:cNvSpPr/>
      </dsp:nvSpPr>
      <dsp:spPr>
        <a:xfrm>
          <a:off x="4215823" y="150721"/>
          <a:ext cx="2069864" cy="694058"/>
        </a:xfrm>
        <a:prstGeom prst="rect">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1"/>
              </a:solidFill>
            </a:rPr>
            <a:t>Bahasa Natural</a:t>
          </a:r>
          <a:endParaRPr lang="en-ID" sz="1800" kern="1200">
            <a:solidFill>
              <a:schemeClr val="tx1"/>
            </a:solidFill>
          </a:endParaRPr>
        </a:p>
      </dsp:txBody>
      <dsp:txXfrm>
        <a:off x="4215823" y="150721"/>
        <a:ext cx="2069864" cy="694058"/>
      </dsp:txXfrm>
    </dsp:sp>
    <dsp:sp modelId="{93B4C9A0-6384-464C-B1E8-CD3A0B2D8A56}">
      <dsp:nvSpPr>
        <dsp:cNvPr id="0" name=""/>
        <dsp:cNvSpPr/>
      </dsp:nvSpPr>
      <dsp:spPr>
        <a:xfrm>
          <a:off x="1054566" y="882420"/>
          <a:ext cx="2069864" cy="694058"/>
        </a:xfrm>
        <a:prstGeom prst="rect">
          <a:avLst/>
        </a:prstGeom>
        <a:solidFill>
          <a:schemeClr val="accent5">
            <a:hueOff val="-7450407"/>
            <a:satOff val="29858"/>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i="1" kern="1200">
              <a:solidFill>
                <a:schemeClr val="tx1"/>
              </a:solidFill>
            </a:rPr>
            <a:t>Menu-Driven</a:t>
          </a:r>
          <a:endParaRPr lang="en-ID" sz="1800" i="1" kern="1200">
            <a:solidFill>
              <a:schemeClr val="tx1"/>
            </a:solidFill>
          </a:endParaRPr>
        </a:p>
      </dsp:txBody>
      <dsp:txXfrm>
        <a:off x="1054566" y="882420"/>
        <a:ext cx="2069864" cy="694058"/>
      </dsp:txXfrm>
    </dsp:sp>
    <dsp:sp modelId="{B0CC0074-1B29-466E-894E-4314A323A4A1}">
      <dsp:nvSpPr>
        <dsp:cNvPr id="0" name=""/>
        <dsp:cNvSpPr/>
      </dsp:nvSpPr>
      <dsp:spPr>
        <a:xfrm>
          <a:off x="3162071" y="882420"/>
          <a:ext cx="2069864" cy="694058"/>
        </a:xfrm>
        <a:prstGeom prst="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i="1" kern="1200">
              <a:solidFill>
                <a:schemeClr val="tx1"/>
              </a:solidFill>
            </a:rPr>
            <a:t>Mobile User Interface</a:t>
          </a:r>
          <a:endParaRPr lang="en-ID" sz="1800" i="1" kern="1200">
            <a:solidFill>
              <a:schemeClr val="tx1"/>
            </a:solidFill>
          </a:endParaRPr>
        </a:p>
      </dsp:txBody>
      <dsp:txXfrm>
        <a:off x="3162071" y="882420"/>
        <a:ext cx="2069864" cy="69405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D736B7-1F2A-4E9B-9084-3BC6BB7373AE}" type="datetimeFigureOut">
              <a:rPr lang="en-ID" smtClean="0"/>
              <a:t>18/08/2022</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80B43-5FE6-4DC0-8C74-826F2D629225}" type="slidenum">
              <a:rPr lang="en-ID" smtClean="0"/>
              <a:t>‹#›</a:t>
            </a:fld>
            <a:endParaRPr lang="en-ID"/>
          </a:p>
        </p:txBody>
      </p:sp>
    </p:spTree>
    <p:extLst>
      <p:ext uri="{BB962C8B-B14F-4D97-AF65-F5344CB8AC3E}">
        <p14:creationId xmlns:p14="http://schemas.microsoft.com/office/powerpoint/2010/main" val="4156521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B40CC750-8923-4686-8E05-AD58ABD14C37}" type="slidenum">
              <a:rPr lang="en-US" smtClean="0"/>
              <a:t>1</a:t>
            </a:fld>
            <a:endParaRPr lang="en-US"/>
          </a:p>
        </p:txBody>
      </p:sp>
    </p:spTree>
    <p:extLst>
      <p:ext uri="{BB962C8B-B14F-4D97-AF65-F5344CB8AC3E}">
        <p14:creationId xmlns:p14="http://schemas.microsoft.com/office/powerpoint/2010/main" val="4110654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a:p>
        </p:txBody>
      </p:sp>
      <p:sp>
        <p:nvSpPr>
          <p:cNvPr id="4" name="Slide Number Placeholder 3"/>
          <p:cNvSpPr>
            <a:spLocks noGrp="1"/>
          </p:cNvSpPr>
          <p:nvPr>
            <p:ph type="sldNum" sz="quarter" idx="5"/>
          </p:nvPr>
        </p:nvSpPr>
        <p:spPr/>
        <p:txBody>
          <a:bodyPr/>
          <a:lstStyle/>
          <a:p>
            <a:fld id="{15780B43-5FE6-4DC0-8C74-826F2D629225}" type="slidenum">
              <a:rPr lang="en-ID" smtClean="0"/>
              <a:t>2</a:t>
            </a:fld>
            <a:endParaRPr lang="en-ID"/>
          </a:p>
        </p:txBody>
      </p:sp>
    </p:spTree>
    <p:extLst>
      <p:ext uri="{BB962C8B-B14F-4D97-AF65-F5344CB8AC3E}">
        <p14:creationId xmlns:p14="http://schemas.microsoft.com/office/powerpoint/2010/main" val="981776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Font CALIBRI </a:t>
            </a:r>
            <a:r>
              <a:rPr lang="en-US" err="1"/>
              <a:t>semua</a:t>
            </a:r>
            <a:r>
              <a:rPr lang="en-US"/>
              <a:t>.</a:t>
            </a:r>
          </a:p>
        </p:txBody>
      </p:sp>
      <p:sp>
        <p:nvSpPr>
          <p:cNvPr id="4" name="Slide Number Placeholder 3"/>
          <p:cNvSpPr>
            <a:spLocks noGrp="1"/>
          </p:cNvSpPr>
          <p:nvPr>
            <p:ph type="sldNum" sz="quarter" idx="10"/>
          </p:nvPr>
        </p:nvSpPr>
        <p:spPr/>
        <p:txBody>
          <a:bodyPr/>
          <a:lstStyle/>
          <a:p>
            <a:fld id="{15780B43-5FE6-4DC0-8C74-826F2D629225}" type="slidenum">
              <a:rPr lang="en-ID" smtClean="0"/>
              <a:t>3</a:t>
            </a:fld>
            <a:endParaRPr lang="en-ID"/>
          </a:p>
        </p:txBody>
      </p:sp>
    </p:spTree>
    <p:extLst>
      <p:ext uri="{BB962C8B-B14F-4D97-AF65-F5344CB8AC3E}">
        <p14:creationId xmlns:p14="http://schemas.microsoft.com/office/powerpoint/2010/main" val="4283760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Font CALIBRI </a:t>
            </a:r>
            <a:r>
              <a:rPr lang="en-US" err="1"/>
              <a:t>semua</a:t>
            </a:r>
            <a:r>
              <a:rPr lang="en-US"/>
              <a:t>.</a:t>
            </a:r>
          </a:p>
        </p:txBody>
      </p:sp>
      <p:sp>
        <p:nvSpPr>
          <p:cNvPr id="4" name="Slide Number Placeholder 3"/>
          <p:cNvSpPr>
            <a:spLocks noGrp="1"/>
          </p:cNvSpPr>
          <p:nvPr>
            <p:ph type="sldNum" sz="quarter" idx="10"/>
          </p:nvPr>
        </p:nvSpPr>
        <p:spPr/>
        <p:txBody>
          <a:bodyPr/>
          <a:lstStyle/>
          <a:p>
            <a:fld id="{15780B43-5FE6-4DC0-8C74-826F2D629225}" type="slidenum">
              <a:rPr lang="en-ID" smtClean="0"/>
              <a:t>15</a:t>
            </a:fld>
            <a:endParaRPr lang="en-ID"/>
          </a:p>
        </p:txBody>
      </p:sp>
    </p:spTree>
    <p:extLst>
      <p:ext uri="{BB962C8B-B14F-4D97-AF65-F5344CB8AC3E}">
        <p14:creationId xmlns:p14="http://schemas.microsoft.com/office/powerpoint/2010/main" val="836763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042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5128A-81C6-75C2-C5B0-B7204D335C67}"/>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endParaRPr lang="id-ID"/>
          </a:p>
        </p:txBody>
      </p:sp>
      <p:sp>
        <p:nvSpPr>
          <p:cNvPr id="3" name="Content Placeholder 2">
            <a:extLst>
              <a:ext uri="{FF2B5EF4-FFF2-40B4-BE49-F238E27FC236}">
                <a16:creationId xmlns:a16="http://schemas.microsoft.com/office/drawing/2014/main" id="{2C190C4F-6292-AA7D-D946-D6F8E874F906}"/>
              </a:ext>
            </a:extLst>
          </p:cNvPr>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a:extLst>
              <a:ext uri="{FF2B5EF4-FFF2-40B4-BE49-F238E27FC236}">
                <a16:creationId xmlns:a16="http://schemas.microsoft.com/office/drawing/2014/main" id="{17718728-8B0D-6851-3DCB-EF354429E75D}"/>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35C771-0930-F89B-DD2B-AE9977473B8B}"/>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6" name="Footer Placeholder 5">
            <a:extLst>
              <a:ext uri="{FF2B5EF4-FFF2-40B4-BE49-F238E27FC236}">
                <a16:creationId xmlns:a16="http://schemas.microsoft.com/office/drawing/2014/main" id="{849B6824-A48D-4EE5-061D-015ACB210BCF}"/>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CF9799D4-271C-3F01-E011-FDA33809E904}"/>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3551975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441DA-AFA8-195A-0353-6550B7053121}"/>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endParaRPr lang="id-ID"/>
          </a:p>
        </p:txBody>
      </p:sp>
      <p:sp>
        <p:nvSpPr>
          <p:cNvPr id="3" name="Picture Placeholder 2">
            <a:extLst>
              <a:ext uri="{FF2B5EF4-FFF2-40B4-BE49-F238E27FC236}">
                <a16:creationId xmlns:a16="http://schemas.microsoft.com/office/drawing/2014/main" id="{AAB4F389-3019-73A2-B240-E5DF1590F61C}"/>
              </a:ext>
            </a:extLst>
          </p:cNvPr>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a:extLst>
              <a:ext uri="{FF2B5EF4-FFF2-40B4-BE49-F238E27FC236}">
                <a16:creationId xmlns:a16="http://schemas.microsoft.com/office/drawing/2014/main" id="{11DC307D-2369-69C8-A32E-CFD0E7FAEFB2}"/>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B1CE26-C5EC-9431-EE76-0C5F9BF63598}"/>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6" name="Footer Placeholder 5">
            <a:extLst>
              <a:ext uri="{FF2B5EF4-FFF2-40B4-BE49-F238E27FC236}">
                <a16:creationId xmlns:a16="http://schemas.microsoft.com/office/drawing/2014/main" id="{02AA5A3E-24A8-17E7-3B3B-6CA2B0BEF512}"/>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4CF1E26E-DF32-2EB9-D27A-824908137FA8}"/>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4203196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96EB3-FD67-ACEA-5B10-E3DA4648FA75}"/>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E43F93F5-45AF-2DA7-65CD-10A09BD028B6}"/>
              </a:ext>
            </a:extLst>
          </p:cNvPr>
          <p:cNvSpPr>
            <a:spLocks noGrp="1"/>
          </p:cNvSpPr>
          <p:nvPr>
            <p:ph type="body" orient="vert" idx="1"/>
          </p:nvPr>
        </p:nvSpPr>
        <p:spPr>
          <a:xfrm>
            <a:off x="628650" y="1370013"/>
            <a:ext cx="7886700" cy="326231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3ECB97DE-F04E-5144-2867-EDFCCEBE844E}"/>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5" name="Footer Placeholder 4">
            <a:extLst>
              <a:ext uri="{FF2B5EF4-FFF2-40B4-BE49-F238E27FC236}">
                <a16:creationId xmlns:a16="http://schemas.microsoft.com/office/drawing/2014/main" id="{B8126C61-79D7-BD15-673F-6684A92B8983}"/>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B919EBFB-C55D-F2C8-AD6E-021409DB6E28}"/>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1586645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FE9A2E-71A2-6404-7D52-3FC3A6089624}"/>
              </a:ext>
            </a:extLst>
          </p:cNvPr>
          <p:cNvSpPr>
            <a:spLocks noGrp="1"/>
          </p:cNvSpPr>
          <p:nvPr>
            <p:ph type="title" orient="vert"/>
          </p:nvPr>
        </p:nvSpPr>
        <p:spPr>
          <a:xfrm>
            <a:off x="6543675" y="274638"/>
            <a:ext cx="1971675" cy="4357687"/>
          </a:xfrm>
          <a:prstGeom prst="rect">
            <a:avLst/>
          </a:prstGeom>
        </p:spPr>
        <p:txBody>
          <a:bodyPr vert="eaVert"/>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5B424836-1D0A-A801-DB8C-1EA4A843E407}"/>
              </a:ext>
            </a:extLst>
          </p:cNvPr>
          <p:cNvSpPr>
            <a:spLocks noGrp="1"/>
          </p:cNvSpPr>
          <p:nvPr>
            <p:ph type="body" orient="vert" idx="1"/>
          </p:nvPr>
        </p:nvSpPr>
        <p:spPr>
          <a:xfrm>
            <a:off x="628650" y="274638"/>
            <a:ext cx="5762625" cy="435768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58BA754F-E531-A7EC-F049-313FAA89FE4F}"/>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5" name="Footer Placeholder 4">
            <a:extLst>
              <a:ext uri="{FF2B5EF4-FFF2-40B4-BE49-F238E27FC236}">
                <a16:creationId xmlns:a16="http://schemas.microsoft.com/office/drawing/2014/main" id="{FA7F573E-0724-1F19-B640-DCB108577B2A}"/>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62B435E4-DB65-9DAF-17DE-ABFF7A848AE6}"/>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7476730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68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14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EBD2D-A2C6-2D25-0BCA-B9E3F0FC305B}"/>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endParaRPr lang="id-ID"/>
          </a:p>
        </p:txBody>
      </p:sp>
      <p:sp>
        <p:nvSpPr>
          <p:cNvPr id="3" name="Subtitle 2">
            <a:extLst>
              <a:ext uri="{FF2B5EF4-FFF2-40B4-BE49-F238E27FC236}">
                <a16:creationId xmlns:a16="http://schemas.microsoft.com/office/drawing/2014/main" id="{613A16BB-9864-0047-25C6-39C82F65F1BC}"/>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a:extLst>
              <a:ext uri="{FF2B5EF4-FFF2-40B4-BE49-F238E27FC236}">
                <a16:creationId xmlns:a16="http://schemas.microsoft.com/office/drawing/2014/main" id="{5868BE15-CB4B-6EF2-93DA-12696974E032}"/>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5" name="Footer Placeholder 4">
            <a:extLst>
              <a:ext uri="{FF2B5EF4-FFF2-40B4-BE49-F238E27FC236}">
                <a16:creationId xmlns:a16="http://schemas.microsoft.com/office/drawing/2014/main" id="{505727D0-DA65-52D6-26F3-50D07E4CB8AE}"/>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3106DD8D-CF5C-3DBE-2459-D7DDDD540F17}"/>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2364070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CB6F5-750D-6CC6-F470-3487C6D2004B}"/>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1A431D82-C4D9-DB1F-AA2A-DFFF564B56FC}"/>
              </a:ext>
            </a:extLst>
          </p:cNvPr>
          <p:cNvSpPr>
            <a:spLocks noGrp="1"/>
          </p:cNvSpPr>
          <p:nvPr>
            <p:ph idx="1"/>
          </p:nvPr>
        </p:nvSpPr>
        <p:spPr>
          <a:xfrm>
            <a:off x="628650" y="1370013"/>
            <a:ext cx="7886700" cy="326231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id-ID" dirty="0"/>
          </a:p>
        </p:txBody>
      </p:sp>
      <p:sp>
        <p:nvSpPr>
          <p:cNvPr id="4" name="Date Placeholder 3">
            <a:extLst>
              <a:ext uri="{FF2B5EF4-FFF2-40B4-BE49-F238E27FC236}">
                <a16:creationId xmlns:a16="http://schemas.microsoft.com/office/drawing/2014/main" id="{D6AC565B-6017-98DD-8C50-91884E3DDACB}"/>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5" name="Footer Placeholder 4">
            <a:extLst>
              <a:ext uri="{FF2B5EF4-FFF2-40B4-BE49-F238E27FC236}">
                <a16:creationId xmlns:a16="http://schemas.microsoft.com/office/drawing/2014/main" id="{1ACC041E-3FF9-D59F-1B65-A0992BB50EC3}"/>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869F246B-0227-FCBA-6385-03506954F7FB}"/>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218413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90C0E-905A-ECB6-F68C-2B880B82C237}"/>
              </a:ext>
            </a:extLst>
          </p:cNvPr>
          <p:cNvSpPr>
            <a:spLocks noGrp="1"/>
          </p:cNvSpPr>
          <p:nvPr>
            <p:ph type="title"/>
          </p:nvPr>
        </p:nvSpPr>
        <p:spPr>
          <a:xfrm>
            <a:off x="623888" y="1282700"/>
            <a:ext cx="7886700" cy="2139950"/>
          </a:xfrm>
          <a:prstGeom prst="rect">
            <a:avLst/>
          </a:prstGeom>
        </p:spPr>
        <p:txBody>
          <a:bodyPr anchor="b"/>
          <a:lstStyle>
            <a:lvl1pPr>
              <a:defRPr sz="6000"/>
            </a:lvl1pPr>
          </a:lstStyle>
          <a:p>
            <a:r>
              <a:rPr lang="en-US"/>
              <a:t>Click to edit Master title style</a:t>
            </a:r>
            <a:endParaRPr lang="id-ID"/>
          </a:p>
        </p:txBody>
      </p:sp>
      <p:sp>
        <p:nvSpPr>
          <p:cNvPr id="3" name="Text Placeholder 2">
            <a:extLst>
              <a:ext uri="{FF2B5EF4-FFF2-40B4-BE49-F238E27FC236}">
                <a16:creationId xmlns:a16="http://schemas.microsoft.com/office/drawing/2014/main" id="{4AE22BDC-9BC0-941E-BC00-3A846466D004}"/>
              </a:ext>
            </a:extLst>
          </p:cNvPr>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F0F678-733C-144C-4CB4-3F58C5C56F85}"/>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5" name="Footer Placeholder 4">
            <a:extLst>
              <a:ext uri="{FF2B5EF4-FFF2-40B4-BE49-F238E27FC236}">
                <a16:creationId xmlns:a16="http://schemas.microsoft.com/office/drawing/2014/main" id="{D12AF2E8-C307-D15D-E605-D8639D9B315F}"/>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94836C29-B9D6-23AF-FED6-94050299DD6F}"/>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579368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0CEF6-DD5B-D9FF-CFB3-9F9477FA7311}"/>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72AB84E9-010C-F8F0-DF32-FAC2E07EB351}"/>
              </a:ext>
            </a:extLst>
          </p:cNvPr>
          <p:cNvSpPr>
            <a:spLocks noGrp="1"/>
          </p:cNvSpPr>
          <p:nvPr>
            <p:ph sz="half" idx="1"/>
          </p:nvPr>
        </p:nvSpPr>
        <p:spPr>
          <a:xfrm>
            <a:off x="628650" y="1370013"/>
            <a:ext cx="386715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a:extLst>
              <a:ext uri="{FF2B5EF4-FFF2-40B4-BE49-F238E27FC236}">
                <a16:creationId xmlns:a16="http://schemas.microsoft.com/office/drawing/2014/main" id="{29F62429-1053-6965-2B1D-EBC5B7FC8146}"/>
              </a:ext>
            </a:extLst>
          </p:cNvPr>
          <p:cNvSpPr>
            <a:spLocks noGrp="1"/>
          </p:cNvSpPr>
          <p:nvPr>
            <p:ph sz="half" idx="2"/>
          </p:nvPr>
        </p:nvSpPr>
        <p:spPr>
          <a:xfrm>
            <a:off x="4648200" y="1370013"/>
            <a:ext cx="386715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a:extLst>
              <a:ext uri="{FF2B5EF4-FFF2-40B4-BE49-F238E27FC236}">
                <a16:creationId xmlns:a16="http://schemas.microsoft.com/office/drawing/2014/main" id="{53DCA7FE-B642-F156-149F-024E15833325}"/>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6" name="Footer Placeholder 5">
            <a:extLst>
              <a:ext uri="{FF2B5EF4-FFF2-40B4-BE49-F238E27FC236}">
                <a16:creationId xmlns:a16="http://schemas.microsoft.com/office/drawing/2014/main" id="{61CB1233-C2A9-66FD-1F89-F965DFCB11CC}"/>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A473A3E4-D116-53D9-0746-FCCF4F7A26D8}"/>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3825898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A7E80-0785-B9D5-9E90-3363807E8094}"/>
              </a:ext>
            </a:extLst>
          </p:cNvPr>
          <p:cNvSpPr>
            <a:spLocks noGrp="1"/>
          </p:cNvSpPr>
          <p:nvPr>
            <p:ph type="title"/>
          </p:nvPr>
        </p:nvSpPr>
        <p:spPr>
          <a:xfrm>
            <a:off x="630238" y="274638"/>
            <a:ext cx="7886700" cy="993775"/>
          </a:xfrm>
          <a:prstGeom prst="rect">
            <a:avLst/>
          </a:prstGeom>
        </p:spPr>
        <p:txBody>
          <a:bodyPr/>
          <a:lstStyle/>
          <a:p>
            <a:r>
              <a:rPr lang="en-US"/>
              <a:t>Click to edit Master title style</a:t>
            </a:r>
            <a:endParaRPr lang="id-ID"/>
          </a:p>
        </p:txBody>
      </p:sp>
      <p:sp>
        <p:nvSpPr>
          <p:cNvPr id="3" name="Text Placeholder 2">
            <a:extLst>
              <a:ext uri="{FF2B5EF4-FFF2-40B4-BE49-F238E27FC236}">
                <a16:creationId xmlns:a16="http://schemas.microsoft.com/office/drawing/2014/main" id="{799859F8-4327-3B62-88C3-06BC2D9A81CB}"/>
              </a:ext>
            </a:extLst>
          </p:cNvPr>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F755820-2FFC-9AF5-9B76-3FC111882A48}"/>
              </a:ext>
            </a:extLst>
          </p:cNvPr>
          <p:cNvSpPr>
            <a:spLocks noGrp="1"/>
          </p:cNvSpPr>
          <p:nvPr>
            <p:ph sz="half" idx="2"/>
          </p:nvPr>
        </p:nvSpPr>
        <p:spPr>
          <a:xfrm>
            <a:off x="630238" y="1879600"/>
            <a:ext cx="3868737" cy="27622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a:extLst>
              <a:ext uri="{FF2B5EF4-FFF2-40B4-BE49-F238E27FC236}">
                <a16:creationId xmlns:a16="http://schemas.microsoft.com/office/drawing/2014/main" id="{E9F089EE-5200-3210-8253-E2288B4EA51E}"/>
              </a:ext>
            </a:extLst>
          </p:cNvPr>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FA37D0-FFA3-FA55-1501-EC3E47C1723C}"/>
              </a:ext>
            </a:extLst>
          </p:cNvPr>
          <p:cNvSpPr>
            <a:spLocks noGrp="1"/>
          </p:cNvSpPr>
          <p:nvPr>
            <p:ph sz="quarter" idx="4"/>
          </p:nvPr>
        </p:nvSpPr>
        <p:spPr>
          <a:xfrm>
            <a:off x="4629150" y="1879600"/>
            <a:ext cx="3887788" cy="27622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a:extLst>
              <a:ext uri="{FF2B5EF4-FFF2-40B4-BE49-F238E27FC236}">
                <a16:creationId xmlns:a16="http://schemas.microsoft.com/office/drawing/2014/main" id="{A845C0D4-9194-3070-6EC4-8B01A74281FF}"/>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8" name="Footer Placeholder 7">
            <a:extLst>
              <a:ext uri="{FF2B5EF4-FFF2-40B4-BE49-F238E27FC236}">
                <a16:creationId xmlns:a16="http://schemas.microsoft.com/office/drawing/2014/main" id="{B933F417-F440-34A0-D615-4D81827AF3DE}"/>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9" name="Slide Number Placeholder 8">
            <a:extLst>
              <a:ext uri="{FF2B5EF4-FFF2-40B4-BE49-F238E27FC236}">
                <a16:creationId xmlns:a16="http://schemas.microsoft.com/office/drawing/2014/main" id="{E2B23E0B-69C2-0994-F775-12D00E6C06F7}"/>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1443053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EB42C-74F5-3CAE-B71E-1943CABB34D1}"/>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Date Placeholder 2">
            <a:extLst>
              <a:ext uri="{FF2B5EF4-FFF2-40B4-BE49-F238E27FC236}">
                <a16:creationId xmlns:a16="http://schemas.microsoft.com/office/drawing/2014/main" id="{6A7CDFED-6DA1-D63E-857E-A98CA58D54C2}"/>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4" name="Footer Placeholder 3">
            <a:extLst>
              <a:ext uri="{FF2B5EF4-FFF2-40B4-BE49-F238E27FC236}">
                <a16:creationId xmlns:a16="http://schemas.microsoft.com/office/drawing/2014/main" id="{DCD152B1-DFF9-53F9-8D1A-B514401E97E9}"/>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5" name="Slide Number Placeholder 4">
            <a:extLst>
              <a:ext uri="{FF2B5EF4-FFF2-40B4-BE49-F238E27FC236}">
                <a16:creationId xmlns:a16="http://schemas.microsoft.com/office/drawing/2014/main" id="{032EE05E-0352-ECC3-00F7-EEF7551A261B}"/>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4036933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3A2AB4-73DB-0348-04C4-B32F29B65A21}"/>
              </a:ext>
            </a:extLst>
          </p:cNvPr>
          <p:cNvSpPr>
            <a:spLocks noGrp="1"/>
          </p:cNvSpPr>
          <p:nvPr>
            <p:ph type="dt" sz="half" idx="10"/>
          </p:nvPr>
        </p:nvSpPr>
        <p:spPr>
          <a:xfrm>
            <a:off x="628650" y="4767263"/>
            <a:ext cx="2057400" cy="274637"/>
          </a:xfrm>
          <a:prstGeom prst="rect">
            <a:avLst/>
          </a:prstGeom>
        </p:spPr>
        <p:txBody>
          <a:bodyPr/>
          <a:lstStyle/>
          <a:p>
            <a:fld id="{8FB1954B-7F9C-430B-8C8F-53AEFB3C15EC}" type="datetimeFigureOut">
              <a:rPr lang="id-ID" smtClean="0"/>
              <a:t>18/08/2022</a:t>
            </a:fld>
            <a:endParaRPr lang="id-ID"/>
          </a:p>
        </p:txBody>
      </p:sp>
      <p:sp>
        <p:nvSpPr>
          <p:cNvPr id="3" name="Footer Placeholder 2">
            <a:extLst>
              <a:ext uri="{FF2B5EF4-FFF2-40B4-BE49-F238E27FC236}">
                <a16:creationId xmlns:a16="http://schemas.microsoft.com/office/drawing/2014/main" id="{7056D370-F6D1-7FDE-378B-9AA144967C6D}"/>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4" name="Slide Number Placeholder 3">
            <a:extLst>
              <a:ext uri="{FF2B5EF4-FFF2-40B4-BE49-F238E27FC236}">
                <a16:creationId xmlns:a16="http://schemas.microsoft.com/office/drawing/2014/main" id="{40D58BD3-C121-B063-E51B-A60739C06394}"/>
              </a:ext>
            </a:extLst>
          </p:cNvPr>
          <p:cNvSpPr>
            <a:spLocks noGrp="1"/>
          </p:cNvSpPr>
          <p:nvPr>
            <p:ph type="sldNum" sz="quarter" idx="12"/>
          </p:nvPr>
        </p:nvSpPr>
        <p:spPr>
          <a:xfrm>
            <a:off x="6457950" y="4767263"/>
            <a:ext cx="2057400" cy="274637"/>
          </a:xfrm>
          <a:prstGeom prst="rect">
            <a:avLst/>
          </a:prstGeom>
        </p:spPr>
        <p:txBody>
          <a:bodyPr/>
          <a:lstStyle/>
          <a:p>
            <a:fld id="{B34F2020-87FE-49FA-A88E-6CD442FC7B0F}" type="slidenum">
              <a:rPr lang="id-ID" smtClean="0"/>
              <a:t>‹#›</a:t>
            </a:fld>
            <a:endParaRPr lang="id-ID"/>
          </a:p>
        </p:txBody>
      </p:sp>
    </p:spTree>
    <p:extLst>
      <p:ext uri="{BB962C8B-B14F-4D97-AF65-F5344CB8AC3E}">
        <p14:creationId xmlns:p14="http://schemas.microsoft.com/office/powerpoint/2010/main" val="28281480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1.pn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2B833BC-3A69-0968-C98D-D92185B4CD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203271212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A close up of a circuit board&#10;&#10;Description automatically generated with medium confidence">
            <a:extLst>
              <a:ext uri="{FF2B5EF4-FFF2-40B4-BE49-F238E27FC236}">
                <a16:creationId xmlns:a16="http://schemas.microsoft.com/office/drawing/2014/main" id="{3B4EDAF9-B827-25E6-7564-1956B44E89F0}"/>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5312" b="10312"/>
          <a:stretch/>
        </p:blipFill>
        <p:spPr>
          <a:xfrm>
            <a:off x="0" y="0"/>
            <a:ext cx="9144000" cy="5143500"/>
          </a:xfrm>
          <a:prstGeom prst="rect">
            <a:avLst/>
          </a:prstGeom>
        </p:spPr>
      </p:pic>
      <p:pic>
        <p:nvPicPr>
          <p:cNvPr id="9" name="Picture 8">
            <a:extLst>
              <a:ext uri="{FF2B5EF4-FFF2-40B4-BE49-F238E27FC236}">
                <a16:creationId xmlns:a16="http://schemas.microsoft.com/office/drawing/2014/main" id="{9DB00EED-C69E-28B6-646C-746875F75D11}"/>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2564934105"/>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RTX_2060.mp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1">
            <a:extLst>
              <a:ext uri="{FF2B5EF4-FFF2-40B4-BE49-F238E27FC236}">
                <a16:creationId xmlns:a16="http://schemas.microsoft.com/office/drawing/2014/main" id="{4A115BA0-0BAF-0953-5AD3-6FA5083F1897}"/>
              </a:ext>
            </a:extLst>
          </p:cNvPr>
          <p:cNvSpPr txBox="1">
            <a:spLocks/>
          </p:cNvSpPr>
          <p:nvPr/>
        </p:nvSpPr>
        <p:spPr>
          <a:xfrm>
            <a:off x="3429000" y="1657350"/>
            <a:ext cx="5406342" cy="826830"/>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a:solidFill>
                  <a:schemeClr val="accent4"/>
                </a:solidFill>
                <a:cs typeface="Arial" pitchFamily="34" charset="0"/>
              </a:rPr>
              <a:t>INFORMATIKA</a:t>
            </a:r>
          </a:p>
        </p:txBody>
      </p:sp>
      <p:cxnSp>
        <p:nvCxnSpPr>
          <p:cNvPr id="8" name="直線コネクタ 9">
            <a:extLst>
              <a:ext uri="{FF2B5EF4-FFF2-40B4-BE49-F238E27FC236}">
                <a16:creationId xmlns:a16="http://schemas.microsoft.com/office/drawing/2014/main" id="{A7CEBD08-E76A-1597-552F-4D48D0881F71}"/>
              </a:ext>
            </a:extLst>
          </p:cNvPr>
          <p:cNvCxnSpPr/>
          <p:nvPr/>
        </p:nvCxnSpPr>
        <p:spPr>
          <a:xfrm>
            <a:off x="3844201" y="2343150"/>
            <a:ext cx="4670534" cy="0"/>
          </a:xfrm>
          <a:prstGeom prst="line">
            <a:avLst/>
          </a:prstGeom>
          <a:noFill/>
          <a:ln w="12700" cap="flat" cmpd="sng" algn="ctr">
            <a:solidFill>
              <a:schemeClr val="accent6"/>
            </a:solidFill>
            <a:prstDash val="solid"/>
          </a:ln>
          <a:effectLst/>
        </p:spPr>
      </p:cxnSp>
      <p:sp>
        <p:nvSpPr>
          <p:cNvPr id="9" name="タイトル 1">
            <a:extLst>
              <a:ext uri="{FF2B5EF4-FFF2-40B4-BE49-F238E27FC236}">
                <a16:creationId xmlns:a16="http://schemas.microsoft.com/office/drawing/2014/main" id="{E5507884-3B10-6E6E-F325-81A7B68A25EE}"/>
              </a:ext>
            </a:extLst>
          </p:cNvPr>
          <p:cNvSpPr txBox="1">
            <a:spLocks/>
          </p:cNvSpPr>
          <p:nvPr/>
        </p:nvSpPr>
        <p:spPr>
          <a:xfrm>
            <a:off x="3505200" y="908357"/>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600" spc="0">
                <a:solidFill>
                  <a:schemeClr val="tx1">
                    <a:lumMod val="65000"/>
                    <a:lumOff val="35000"/>
                  </a:schemeClr>
                </a:solidFill>
                <a:latin typeface="Arial" pitchFamily="34" charset="0"/>
                <a:cs typeface="Arial" pitchFamily="34" charset="0"/>
              </a:rPr>
              <a:t>MEDIA MENGAJAR</a:t>
            </a:r>
            <a:endParaRPr kumimoji="1" lang="ja-JP" altLang="en-US" sz="3600" spc="0">
              <a:solidFill>
                <a:schemeClr val="tx1">
                  <a:lumMod val="65000"/>
                  <a:lumOff val="35000"/>
                </a:schemeClr>
              </a:solidFill>
              <a:latin typeface="Arial" pitchFamily="34" charset="0"/>
              <a:cs typeface="Arial" pitchFamily="34" charset="0"/>
            </a:endParaRPr>
          </a:p>
        </p:txBody>
      </p:sp>
      <p:sp>
        <p:nvSpPr>
          <p:cNvPr id="10" name="Rectangle 9">
            <a:extLst>
              <a:ext uri="{FF2B5EF4-FFF2-40B4-BE49-F238E27FC236}">
                <a16:creationId xmlns:a16="http://schemas.microsoft.com/office/drawing/2014/main" id="{FAC8E8DC-514E-2202-1693-6E2A9AB8DD7A}"/>
              </a:ext>
            </a:extLst>
          </p:cNvPr>
          <p:cNvSpPr/>
          <p:nvPr/>
        </p:nvSpPr>
        <p:spPr>
          <a:xfrm>
            <a:off x="4814777" y="2408679"/>
            <a:ext cx="2679644" cy="315471"/>
          </a:xfrm>
          <a:prstGeom prst="rect">
            <a:avLst/>
          </a:prstGeom>
        </p:spPr>
        <p:txBody>
          <a:bodyPr wrap="none" lIns="68580" tIns="34290" rIns="68580" bIns="34290">
            <a:spAutoFit/>
          </a:bodyPr>
          <a:lstStyle/>
          <a:p>
            <a:pPr algn="ctr"/>
            <a:r>
              <a:rPr lang="en-US" sz="1600" b="1">
                <a:solidFill>
                  <a:schemeClr val="bg1">
                    <a:lumMod val="50000"/>
                  </a:schemeClr>
                </a:solidFill>
              </a:rPr>
              <a:t>UNTUK SMA/MA KELAS X</a:t>
            </a:r>
            <a:endParaRPr lang="id-ID" sz="1600" b="1">
              <a:solidFill>
                <a:schemeClr val="bg1">
                  <a:lumMod val="50000"/>
                </a:schemeClr>
              </a:solidFill>
            </a:endParaRPr>
          </a:p>
        </p:txBody>
      </p:sp>
      <p:sp>
        <p:nvSpPr>
          <p:cNvPr id="12" name="Cube 11">
            <a:extLst>
              <a:ext uri="{FF2B5EF4-FFF2-40B4-BE49-F238E27FC236}">
                <a16:creationId xmlns:a16="http://schemas.microsoft.com/office/drawing/2014/main" id="{84035A1C-EF4D-41B7-C537-85FE09133B6A}"/>
              </a:ext>
            </a:extLst>
          </p:cNvPr>
          <p:cNvSpPr/>
          <p:nvPr/>
        </p:nvSpPr>
        <p:spPr>
          <a:xfrm>
            <a:off x="698555" y="538425"/>
            <a:ext cx="2516010" cy="3547573"/>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214171" tIns="107085" rIns="214171" bIns="107085" rtlCol="0" anchor="ctr"/>
          <a:lstStyle/>
          <a:p>
            <a:pPr algn="ctr"/>
            <a:endParaRPr lang="en-US"/>
          </a:p>
        </p:txBody>
      </p:sp>
      <p:graphicFrame>
        <p:nvGraphicFramePr>
          <p:cNvPr id="13" name="Object 12">
            <a:extLst>
              <a:ext uri="{FF2B5EF4-FFF2-40B4-BE49-F238E27FC236}">
                <a16:creationId xmlns:a16="http://schemas.microsoft.com/office/drawing/2014/main" id="{B79C91C1-F0A0-33E4-B416-D7C7C21D5257}"/>
              </a:ext>
            </a:extLst>
          </p:cNvPr>
          <p:cNvGraphicFramePr>
            <a:graphicFrameLocks noChangeAspect="1"/>
          </p:cNvGraphicFramePr>
          <p:nvPr>
            <p:extLst>
              <p:ext uri="{D42A27DB-BD31-4B8C-83A1-F6EECF244321}">
                <p14:modId xmlns:p14="http://schemas.microsoft.com/office/powerpoint/2010/main" val="4161460375"/>
              </p:ext>
            </p:extLst>
          </p:nvPr>
        </p:nvGraphicFramePr>
        <p:xfrm>
          <a:off x="705379" y="651206"/>
          <a:ext cx="2403013" cy="3434792"/>
        </p:xfrm>
        <a:graphic>
          <a:graphicData uri="http://schemas.openxmlformats.org/presentationml/2006/ole">
            <mc:AlternateContent xmlns:mc="http://schemas.openxmlformats.org/markup-compatibility/2006">
              <mc:Choice xmlns:v="urn:schemas-microsoft-com:vml" Requires="v">
                <p:oleObj name="Acrobat Document" r:id="rId3" imgW="4724046" imgH="6753176" progId="Acrobat.Document.DC">
                  <p:embed/>
                </p:oleObj>
              </mc:Choice>
              <mc:Fallback>
                <p:oleObj name="Acrobat Document" r:id="rId3" imgW="4724046" imgH="6753176" progId="Acrobat.Document.DC">
                  <p:embed/>
                  <p:pic>
                    <p:nvPicPr>
                      <p:cNvPr id="9" name="Object 8">
                        <a:extLst>
                          <a:ext uri="{FF2B5EF4-FFF2-40B4-BE49-F238E27FC236}">
                            <a16:creationId xmlns:a16="http://schemas.microsoft.com/office/drawing/2014/main" id="{0109A13A-F83C-020D-9348-825272266C07}"/>
                          </a:ext>
                        </a:extLst>
                      </p:cNvPr>
                      <p:cNvPicPr/>
                      <p:nvPr/>
                    </p:nvPicPr>
                    <p:blipFill>
                      <a:blip r:embed="rId4"/>
                      <a:stretch>
                        <a:fillRect/>
                      </a:stretch>
                    </p:blipFill>
                    <p:spPr>
                      <a:xfrm>
                        <a:off x="705379" y="651206"/>
                        <a:ext cx="2403013" cy="3434792"/>
                      </a:xfrm>
                      <a:prstGeom prst="rect">
                        <a:avLst/>
                      </a:prstGeom>
                    </p:spPr>
                  </p:pic>
                </p:oleObj>
              </mc:Fallback>
            </mc:AlternateContent>
          </a:graphicData>
        </a:graphic>
      </p:graphicFrame>
    </p:spTree>
    <p:extLst>
      <p:ext uri="{BB962C8B-B14F-4D97-AF65-F5344CB8AC3E}">
        <p14:creationId xmlns:p14="http://schemas.microsoft.com/office/powerpoint/2010/main" val="85717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iterate type="wd">
                                    <p:tmPct val="10000"/>
                                  </p:iterate>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outVertical)">
                                      <p:cBhvr>
                                        <p:cTn id="16" dur="1000"/>
                                        <p:tgtEl>
                                          <p:spTgt spid="8"/>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Effect transition="in" filter="fade">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209550"/>
            <a:ext cx="5029200" cy="4191000"/>
            <a:chOff x="228600" y="209550"/>
            <a:chExt cx="5029200" cy="4191000"/>
          </a:xfrm>
        </p:grpSpPr>
        <p:sp>
          <p:nvSpPr>
            <p:cNvPr id="5" name="Rectangle 4">
              <a:extLst>
                <a:ext uri="{FF2B5EF4-FFF2-40B4-BE49-F238E27FC236}">
                  <a16:creationId xmlns:a16="http://schemas.microsoft.com/office/drawing/2014/main" id="{38FF7F5C-44EB-4391-8C61-7BF2EC4E28F6}"/>
                </a:ext>
              </a:extLst>
            </p:cNvPr>
            <p:cNvSpPr/>
            <p:nvPr/>
          </p:nvSpPr>
          <p:spPr>
            <a:xfrm>
              <a:off x="228600" y="687456"/>
              <a:ext cx="5029200" cy="3713094"/>
            </a:xfrm>
            <a:prstGeom prst="rect">
              <a:avLst/>
            </a:prstGeom>
            <a:ln>
              <a:solidFill>
                <a:schemeClr val="accent6">
                  <a:lumMod val="60000"/>
                  <a:lumOff val="40000"/>
                </a:schemeClr>
              </a:solidFill>
              <a:prstDash val="dash"/>
            </a:ln>
          </p:spPr>
          <p:style>
            <a:lnRef idx="2">
              <a:schemeClr val="accent5"/>
            </a:lnRef>
            <a:fillRef idx="1">
              <a:schemeClr val="lt1"/>
            </a:fillRef>
            <a:effectRef idx="0">
              <a:schemeClr val="accent5"/>
            </a:effectRef>
            <a:fontRef idx="minor">
              <a:schemeClr val="dk1"/>
            </a:fontRef>
          </p:style>
          <p:txBody>
            <a:bodyPr rtlCol="0" anchor="t"/>
            <a:lstStyle/>
            <a:p>
              <a:pPr marL="285750" indent="-285750">
                <a:buFont typeface="Wingdings" panose="05000000000000000000" pitchFamily="2" charset="2"/>
                <a:buChar char="ü"/>
              </a:pPr>
              <a:r>
                <a:rPr lang="en-US" sz="2000" err="1">
                  <a:latin typeface="Calibri" panose="020F0502020204030204" pitchFamily="34" charset="0"/>
                </a:rPr>
                <a:t>Merupakan</a:t>
              </a:r>
              <a:r>
                <a:rPr lang="en-US" sz="2000">
                  <a:latin typeface="Calibri" panose="020F0502020204030204" pitchFamily="34" charset="0"/>
                </a:rPr>
                <a:t> </a:t>
              </a:r>
              <a:r>
                <a:rPr lang="en-US" sz="2000" err="1">
                  <a:latin typeface="Calibri" panose="020F0502020204030204" pitchFamily="34" charset="0"/>
                </a:rPr>
                <a:t>antarmuka</a:t>
              </a:r>
              <a:r>
                <a:rPr lang="en-US" sz="2000">
                  <a:latin typeface="Calibri" panose="020F0502020204030204" pitchFamily="34" charset="0"/>
                </a:rPr>
                <a:t> yang </a:t>
              </a:r>
              <a:r>
                <a:rPr lang="en-US" sz="2000" err="1">
                  <a:latin typeface="Calibri" panose="020F0502020204030204" pitchFamily="34" charset="0"/>
                </a:rPr>
                <a:t>dikembangkan</a:t>
              </a:r>
              <a:r>
                <a:rPr lang="en-US" sz="2000">
                  <a:latin typeface="Calibri" panose="020F0502020204030204" pitchFamily="34" charset="0"/>
                </a:rPr>
                <a:t> </a:t>
              </a:r>
              <a:r>
                <a:rPr lang="en-US" sz="2000" err="1">
                  <a:latin typeface="Calibri" panose="020F0502020204030204" pitchFamily="34" charset="0"/>
                </a:rPr>
                <a:t>untuk</a:t>
              </a:r>
              <a:r>
                <a:rPr lang="en-US" sz="2000">
                  <a:latin typeface="Calibri" panose="020F0502020204030204" pitchFamily="34" charset="0"/>
                </a:rPr>
                <a:t> </a:t>
              </a:r>
              <a:r>
                <a:rPr lang="en-US" sz="2000" err="1">
                  <a:latin typeface="Calibri" panose="020F0502020204030204" pitchFamily="34" charset="0"/>
                </a:rPr>
                <a:t>menghilangkan</a:t>
              </a:r>
              <a:r>
                <a:rPr lang="en-US" sz="2000">
                  <a:latin typeface="Calibri" panose="020F0502020204030204" pitchFamily="34" charset="0"/>
                </a:rPr>
                <a:t> </a:t>
              </a:r>
              <a:r>
                <a:rPr lang="en-US" sz="2000" err="1">
                  <a:latin typeface="Calibri" panose="020F0502020204030204" pitchFamily="34" charset="0"/>
                </a:rPr>
                <a:t>kelemahan</a:t>
              </a:r>
              <a:r>
                <a:rPr lang="en-US" sz="2000">
                  <a:latin typeface="Calibri" panose="020F0502020204030204" pitchFamily="34" charset="0"/>
                </a:rPr>
                <a:t> yang </a:t>
              </a:r>
              <a:r>
                <a:rPr lang="en-US" sz="2000" err="1">
                  <a:latin typeface="Calibri" panose="020F0502020204030204" pitchFamily="34" charset="0"/>
                </a:rPr>
                <a:t>dimiliki</a:t>
              </a:r>
              <a:r>
                <a:rPr lang="en-US" sz="2000">
                  <a:latin typeface="Calibri" panose="020F0502020204030204" pitchFamily="34" charset="0"/>
                </a:rPr>
                <a:t> </a:t>
              </a:r>
              <a:r>
                <a:rPr lang="en-US" sz="2000" err="1">
                  <a:latin typeface="Calibri" panose="020F0502020204030204" pitchFamily="34" charset="0"/>
                </a:rPr>
                <a:t>antarmuka</a:t>
              </a:r>
              <a:r>
                <a:rPr lang="en-US" sz="2000">
                  <a:latin typeface="Calibri" panose="020F0502020204030204" pitchFamily="34" charset="0"/>
                </a:rPr>
                <a:t> </a:t>
              </a:r>
              <a:r>
                <a:rPr lang="en-US" sz="2000" err="1">
                  <a:latin typeface="Calibri" panose="020F0502020204030204" pitchFamily="34" charset="0"/>
                </a:rPr>
                <a:t>jenis</a:t>
              </a:r>
              <a:r>
                <a:rPr lang="en-US" sz="2000">
                  <a:latin typeface="Calibri" panose="020F0502020204030204" pitchFamily="34" charset="0"/>
                </a:rPr>
                <a:t> CUI. </a:t>
              </a:r>
            </a:p>
            <a:p>
              <a:pPr marL="285750" indent="-285750">
                <a:buFont typeface="Wingdings" panose="05000000000000000000" pitchFamily="2" charset="2"/>
                <a:buChar char="ü"/>
              </a:pPr>
              <a:r>
                <a:rPr lang="en-US" sz="2000">
                  <a:latin typeface="Calibri" panose="020F0502020204030204" pitchFamily="34" charset="0"/>
                </a:rPr>
                <a:t>GUI </a:t>
              </a:r>
              <a:r>
                <a:rPr lang="en-US" sz="2000" err="1">
                  <a:latin typeface="Calibri" panose="020F0502020204030204" pitchFamily="34" charset="0"/>
                </a:rPr>
                <a:t>berinteraksi</a:t>
              </a:r>
              <a:r>
                <a:rPr lang="en-US" sz="2000">
                  <a:latin typeface="Calibri" panose="020F0502020204030204" pitchFamily="34" charset="0"/>
                </a:rPr>
                <a:t> </a:t>
              </a:r>
              <a:r>
                <a:rPr lang="en-US" sz="2000" err="1">
                  <a:latin typeface="Calibri" panose="020F0502020204030204" pitchFamily="34" charset="0"/>
                </a:rPr>
                <a:t>dengan</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menggunakan</a:t>
              </a:r>
              <a:r>
                <a:rPr lang="en-US" sz="2000">
                  <a:latin typeface="Calibri" panose="020F0502020204030204" pitchFamily="34" charset="0"/>
                </a:rPr>
                <a:t> </a:t>
              </a:r>
              <a:r>
                <a:rPr lang="en-US" sz="2000" err="1">
                  <a:latin typeface="Calibri" panose="020F0502020204030204" pitchFamily="34" charset="0"/>
                </a:rPr>
                <a:t>tampilan</a:t>
              </a:r>
              <a:r>
                <a:rPr lang="en-US" sz="2000">
                  <a:latin typeface="Calibri" panose="020F0502020204030204" pitchFamily="34" charset="0"/>
                </a:rPr>
                <a:t> </a:t>
              </a:r>
              <a:r>
                <a:rPr lang="en-US" sz="2000" err="1">
                  <a:latin typeface="Calibri" panose="020F0502020204030204" pitchFamily="34" charset="0"/>
                </a:rPr>
                <a:t>grafis</a:t>
              </a:r>
              <a:r>
                <a:rPr lang="en-US" sz="2000">
                  <a:latin typeface="Calibri" panose="020F0502020204030204" pitchFamily="34" charset="0"/>
                </a:rPr>
                <a:t> </a:t>
              </a:r>
              <a:r>
                <a:rPr lang="en-US" sz="2000" err="1">
                  <a:latin typeface="Calibri" panose="020F0502020204030204" pitchFamily="34" charset="0"/>
                </a:rPr>
                <a:t>berupa</a:t>
              </a:r>
              <a:r>
                <a:rPr lang="en-US" sz="2000">
                  <a:latin typeface="Calibri" panose="020F0502020204030204" pitchFamily="34" charset="0"/>
                </a:rPr>
                <a:t> ikon, bar </a:t>
              </a:r>
              <a:r>
                <a:rPr lang="en-US" sz="2000" err="1">
                  <a:latin typeface="Calibri" panose="020F0502020204030204" pitchFamily="34" charset="0"/>
                </a:rPr>
                <a:t>navigasi</a:t>
              </a:r>
              <a:r>
                <a:rPr lang="en-US" sz="2000">
                  <a:latin typeface="Calibri" panose="020F0502020204030204" pitchFamily="34" charset="0"/>
                </a:rPr>
                <a:t>, </a:t>
              </a:r>
              <a:r>
                <a:rPr lang="en-US" sz="2000" err="1">
                  <a:latin typeface="Calibri" panose="020F0502020204030204" pitchFamily="34" charset="0"/>
                </a:rPr>
                <a:t>gambar</a:t>
              </a:r>
              <a:r>
                <a:rPr lang="en-US" sz="2000">
                  <a:latin typeface="Calibri" panose="020F0502020204030204" pitchFamily="34" charset="0"/>
                </a:rPr>
                <a:t>, </a:t>
              </a:r>
              <a:r>
                <a:rPr lang="en-US" sz="2000" err="1">
                  <a:latin typeface="Calibri" panose="020F0502020204030204" pitchFamily="34" charset="0"/>
                </a:rPr>
                <a:t>tombol</a:t>
              </a:r>
              <a:r>
                <a:rPr lang="en-US" sz="2000">
                  <a:latin typeface="Calibri" panose="020F0502020204030204" pitchFamily="34" charset="0"/>
                </a:rPr>
                <a:t>, dan lain </a:t>
              </a:r>
              <a:r>
                <a:rPr lang="en-US" sz="2000" err="1">
                  <a:latin typeface="Calibri" panose="020F0502020204030204" pitchFamily="34" charset="0"/>
                </a:rPr>
                <a:t>sebagainya</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memberikan</a:t>
              </a:r>
              <a:r>
                <a:rPr lang="en-US" sz="2000">
                  <a:latin typeface="Calibri" panose="020F0502020204030204" pitchFamily="34" charset="0"/>
                </a:rPr>
                <a:t> </a:t>
              </a:r>
              <a:r>
                <a:rPr lang="en-US" sz="2000" err="1">
                  <a:latin typeface="Calibri" panose="020F0502020204030204" pitchFamily="34" charset="0"/>
                </a:rPr>
                <a:t>perintah</a:t>
              </a:r>
              <a:r>
                <a:rPr lang="en-US" sz="2000">
                  <a:latin typeface="Calibri" panose="020F0502020204030204" pitchFamily="34" charset="0"/>
                </a:rPr>
                <a:t> </a:t>
              </a:r>
              <a:r>
                <a:rPr lang="en-US" sz="2000" err="1">
                  <a:latin typeface="Calibri" panose="020F0502020204030204" pitchFamily="34" charset="0"/>
                </a:rPr>
                <a:t>dengan</a:t>
              </a:r>
              <a:r>
                <a:rPr lang="en-US" sz="2000">
                  <a:latin typeface="Calibri" panose="020F0502020204030204" pitchFamily="34" charset="0"/>
                </a:rPr>
                <a:t> </a:t>
              </a:r>
              <a:r>
                <a:rPr lang="en-US" sz="2000" err="1">
                  <a:latin typeface="Calibri" panose="020F0502020204030204" pitchFamily="34" charset="0"/>
                </a:rPr>
                <a:t>cara</a:t>
              </a:r>
              <a:r>
                <a:rPr lang="en-US" sz="2000">
                  <a:latin typeface="Calibri" panose="020F0502020204030204" pitchFamily="34" charset="0"/>
                </a:rPr>
                <a:t> </a:t>
              </a:r>
              <a:r>
                <a:rPr lang="en-US" sz="2000" err="1">
                  <a:latin typeface="Calibri" panose="020F0502020204030204" pitchFamily="34" charset="0"/>
                </a:rPr>
                <a:t>memilih</a:t>
              </a:r>
              <a:r>
                <a:rPr lang="en-US" sz="2000">
                  <a:latin typeface="Calibri" panose="020F0502020204030204" pitchFamily="34" charset="0"/>
                </a:rPr>
                <a:t> dan </a:t>
              </a:r>
              <a:r>
                <a:rPr lang="en-US" sz="2000" err="1">
                  <a:latin typeface="Calibri" panose="020F0502020204030204" pitchFamily="34" charset="0"/>
                </a:rPr>
                <a:t>mengeklik</a:t>
              </a:r>
              <a:r>
                <a:rPr lang="en-US" sz="2000">
                  <a:latin typeface="Calibri" panose="020F0502020204030204" pitchFamily="34" charset="0"/>
                </a:rPr>
                <a:t> </a:t>
              </a:r>
              <a:r>
                <a:rPr lang="en-US" sz="2000" err="1">
                  <a:latin typeface="Calibri" panose="020F0502020204030204" pitchFamily="34" charset="0"/>
                </a:rPr>
                <a:t>bagian</a:t>
              </a:r>
              <a:r>
                <a:rPr lang="en-US" sz="2000">
                  <a:latin typeface="Calibri" panose="020F0502020204030204" pitchFamily="34" charset="0"/>
                </a:rPr>
                <a:t> </a:t>
              </a:r>
              <a:r>
                <a:rPr lang="en-US" sz="2000" err="1">
                  <a:latin typeface="Calibri" panose="020F0502020204030204" pitchFamily="34" charset="0"/>
                </a:rPr>
                <a:t>tertentu</a:t>
              </a:r>
              <a:r>
                <a:rPr lang="en-US" sz="2000">
                  <a:latin typeface="Calibri" panose="020F0502020204030204" pitchFamily="34" charset="0"/>
                </a:rPr>
                <a:t> </a:t>
              </a:r>
              <a:r>
                <a:rPr lang="en-US" sz="2000" err="1">
                  <a:latin typeface="Calibri" panose="020F0502020204030204" pitchFamily="34" charset="0"/>
                </a:rPr>
                <a:t>dari</a:t>
              </a:r>
              <a:r>
                <a:rPr lang="en-US" sz="2000">
                  <a:latin typeface="Calibri" panose="020F0502020204030204" pitchFamily="34" charset="0"/>
                </a:rPr>
                <a:t> </a:t>
              </a:r>
              <a:r>
                <a:rPr lang="en-US" sz="2000" err="1">
                  <a:latin typeface="Calibri" panose="020F0502020204030204" pitchFamily="34" charset="0"/>
                </a:rPr>
                <a:t>tampilan</a:t>
              </a:r>
              <a:r>
                <a:rPr lang="en-US" sz="2000">
                  <a:latin typeface="Calibri" panose="020F0502020204030204" pitchFamily="34" charset="0"/>
                </a:rPr>
                <a:t> </a:t>
              </a:r>
              <a:r>
                <a:rPr lang="en-US" sz="2000" err="1">
                  <a:latin typeface="Calibri" panose="020F0502020204030204" pitchFamily="34" charset="0"/>
                </a:rPr>
                <a:t>grafis</a:t>
              </a:r>
              <a:r>
                <a:rPr lang="en-US" sz="2000">
                  <a:latin typeface="Calibri" panose="020F0502020204030204" pitchFamily="34" charset="0"/>
                </a:rPr>
                <a:t> yang </a:t>
              </a:r>
              <a:r>
                <a:rPr lang="en-US" sz="2000" err="1">
                  <a:latin typeface="Calibri" panose="020F0502020204030204" pitchFamily="34" charset="0"/>
                </a:rPr>
                <a:t>ada</a:t>
              </a:r>
              <a:r>
                <a:rPr lang="en-US" sz="2000">
                  <a:latin typeface="Calibri" panose="020F0502020204030204" pitchFamily="34" charset="0"/>
                </a:rPr>
                <a:t>. </a:t>
              </a:r>
            </a:p>
            <a:p>
              <a:pPr marL="285750" indent="-285750">
                <a:buFont typeface="Wingdings" panose="05000000000000000000" pitchFamily="2" charset="2"/>
                <a:buChar char="ü"/>
              </a:pPr>
              <a:r>
                <a:rPr lang="en-US" sz="2000">
                  <a:latin typeface="Calibri" panose="020F0502020204030204" pitchFamily="34" charset="0"/>
                </a:rPr>
                <a:t>GUI </a:t>
              </a:r>
              <a:r>
                <a:rPr lang="en-US" sz="2000" err="1">
                  <a:latin typeface="Calibri" panose="020F0502020204030204" pitchFamily="34" charset="0"/>
                </a:rPr>
                <a:t>jauh</a:t>
              </a:r>
              <a:r>
                <a:rPr lang="en-US" sz="2000">
                  <a:latin typeface="Calibri" panose="020F0502020204030204" pitchFamily="34" charset="0"/>
                </a:rPr>
                <a:t> </a:t>
              </a:r>
              <a:r>
                <a:rPr lang="en-US" sz="2000" err="1">
                  <a:latin typeface="Calibri" panose="020F0502020204030204" pitchFamily="34" charset="0"/>
                </a:rPr>
                <a:t>lebih</a:t>
              </a:r>
              <a:r>
                <a:rPr lang="en-US" sz="2000">
                  <a:latin typeface="Calibri" panose="020F0502020204030204" pitchFamily="34" charset="0"/>
                </a:rPr>
                <a:t> </a:t>
              </a:r>
              <a:r>
                <a:rPr lang="en-US" sz="2000" err="1">
                  <a:latin typeface="Calibri" panose="020F0502020204030204" pitchFamily="34" charset="0"/>
                </a:rPr>
                <a:t>mudah</a:t>
              </a:r>
              <a:r>
                <a:rPr lang="en-US" sz="2000">
                  <a:latin typeface="Calibri" panose="020F0502020204030204" pitchFamily="34" charset="0"/>
                </a:rPr>
                <a:t> </a:t>
              </a:r>
              <a:r>
                <a:rPr lang="en-US" sz="2000" err="1">
                  <a:latin typeface="Calibri" panose="020F0502020204030204" pitchFamily="34" charset="0"/>
                </a:rPr>
                <a:t>digunakan</a:t>
              </a:r>
              <a:r>
                <a:rPr lang="en-US" sz="2000">
                  <a:latin typeface="Calibri" panose="020F0502020204030204" pitchFamily="34" charset="0"/>
                </a:rPr>
                <a:t> </a:t>
              </a:r>
              <a:r>
                <a:rPr lang="en-US" sz="2000" i="1">
                  <a:latin typeface="Calibri" panose="020F0502020204030204" pitchFamily="34" charset="0"/>
                </a:rPr>
                <a:t>(user friendly) </a:t>
              </a:r>
              <a:r>
                <a:rPr lang="en-US" sz="2000">
                  <a:latin typeface="Calibri" panose="020F0502020204030204" pitchFamily="34" charset="0"/>
                </a:rPr>
                <a:t>dan </a:t>
              </a:r>
              <a:r>
                <a:rPr lang="en-US" sz="2000" err="1">
                  <a:latin typeface="Calibri" panose="020F0502020204030204" pitchFamily="34" charset="0"/>
                </a:rPr>
                <a:t>lebih</a:t>
              </a:r>
              <a:r>
                <a:rPr lang="en-US" sz="2000">
                  <a:latin typeface="Calibri" panose="020F0502020204030204" pitchFamily="34" charset="0"/>
                </a:rPr>
                <a:t> </a:t>
              </a:r>
              <a:r>
                <a:rPr lang="en-US" sz="2000" err="1">
                  <a:latin typeface="Calibri" panose="020F0502020204030204" pitchFamily="34" charset="0"/>
                </a:rPr>
                <a:t>disenangi</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endParaRPr lang="en-ID" sz="2000" i="1">
                <a:latin typeface="Calibri" panose="020F0502020204030204" pitchFamily="34" charset="0"/>
              </a:endParaRPr>
            </a:p>
          </p:txBody>
        </p:sp>
        <p:grpSp>
          <p:nvGrpSpPr>
            <p:cNvPr id="14" name="Group 13">
              <a:extLst>
                <a:ext uri="{FF2B5EF4-FFF2-40B4-BE49-F238E27FC236}">
                  <a16:creationId xmlns:a16="http://schemas.microsoft.com/office/drawing/2014/main" id="{6E88D0BB-E8A7-4493-9097-806F5A86D750}"/>
                </a:ext>
              </a:extLst>
            </p:cNvPr>
            <p:cNvGrpSpPr/>
            <p:nvPr/>
          </p:nvGrpSpPr>
          <p:grpSpPr>
            <a:xfrm>
              <a:off x="457200" y="209550"/>
              <a:ext cx="4517967" cy="477906"/>
              <a:chOff x="2108318" y="150721"/>
              <a:chExt cx="2069864" cy="694058"/>
            </a:xfrm>
            <a:solidFill>
              <a:schemeClr val="accent6">
                <a:lumMod val="60000"/>
                <a:lumOff val="40000"/>
              </a:schemeClr>
            </a:solidFill>
          </p:grpSpPr>
          <p:sp>
            <p:nvSpPr>
              <p:cNvPr id="16" name="Rectangle 15">
                <a:extLst>
                  <a:ext uri="{FF2B5EF4-FFF2-40B4-BE49-F238E27FC236}">
                    <a16:creationId xmlns:a16="http://schemas.microsoft.com/office/drawing/2014/main" id="{81EBC76F-CB29-4CDE-9BF1-4EFEA371C235}"/>
                  </a:ext>
                </a:extLst>
              </p:cNvPr>
              <p:cNvSpPr/>
              <p:nvPr/>
            </p:nvSpPr>
            <p:spPr>
              <a:xfrm>
                <a:off x="2108318" y="150721"/>
                <a:ext cx="2069864" cy="694058"/>
              </a:xfrm>
              <a:prstGeom prst="rect">
                <a:avLst/>
              </a:prstGeom>
              <a:grpFill/>
            </p:spPr>
            <p:style>
              <a:lnRef idx="2">
                <a:schemeClr val="lt1">
                  <a:hueOff val="0"/>
                  <a:satOff val="0"/>
                  <a:lumOff val="0"/>
                  <a:alphaOff val="0"/>
                </a:schemeClr>
              </a:lnRef>
              <a:fillRef idx="1">
                <a:schemeClr val="accent5">
                  <a:hueOff val="-2483469"/>
                  <a:satOff val="9953"/>
                  <a:lumOff val="2157"/>
                  <a:alphaOff val="0"/>
                </a:schemeClr>
              </a:fillRef>
              <a:effectRef idx="0">
                <a:schemeClr val="accent5">
                  <a:hueOff val="-2483469"/>
                  <a:satOff val="9953"/>
                  <a:lumOff val="2157"/>
                  <a:alphaOff val="0"/>
                </a:schemeClr>
              </a:effectRef>
              <a:fontRef idx="minor">
                <a:schemeClr val="lt1"/>
              </a:fontRef>
            </p:style>
          </p:sp>
          <p:sp>
            <p:nvSpPr>
              <p:cNvPr id="17" name="TextBox 16">
                <a:extLst>
                  <a:ext uri="{FF2B5EF4-FFF2-40B4-BE49-F238E27FC236}">
                    <a16:creationId xmlns:a16="http://schemas.microsoft.com/office/drawing/2014/main" id="{14F23DA8-6992-4542-9078-A58C7B17C4FA}"/>
                  </a:ext>
                </a:extLst>
              </p:cNvPr>
              <p:cNvSpPr txBox="1"/>
              <p:nvPr/>
            </p:nvSpPr>
            <p:spPr>
              <a:xfrm>
                <a:off x="2108318" y="150721"/>
                <a:ext cx="2069864" cy="69405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400" b="1" i="1" kern="1200">
                    <a:solidFill>
                      <a:schemeClr val="tx1"/>
                    </a:solidFill>
                    <a:latin typeface="Calibri" panose="020F0502020204030204" pitchFamily="34" charset="0"/>
                  </a:rPr>
                  <a:t>Graphic User Interface (GUI)</a:t>
                </a:r>
                <a:endParaRPr lang="en-ID" sz="2400" b="1" i="1" kern="1200">
                  <a:solidFill>
                    <a:schemeClr val="tx1"/>
                  </a:solidFill>
                  <a:latin typeface="Calibri" panose="020F0502020204030204" pitchFamily="34" charset="0"/>
                </a:endParaRPr>
              </a:p>
            </p:txBody>
          </p:sp>
        </p:grpSp>
      </p:grpSp>
      <p:grpSp>
        <p:nvGrpSpPr>
          <p:cNvPr id="3" name="Group 2"/>
          <p:cNvGrpSpPr/>
          <p:nvPr/>
        </p:nvGrpSpPr>
        <p:grpSpPr>
          <a:xfrm>
            <a:off x="5601625" y="929514"/>
            <a:ext cx="3076426" cy="2947296"/>
            <a:chOff x="5601625" y="929514"/>
            <a:chExt cx="3076426" cy="2947296"/>
          </a:xfrm>
        </p:grpSpPr>
        <p:sp>
          <p:nvSpPr>
            <p:cNvPr id="13" name="TextBox 12">
              <a:extLst>
                <a:ext uri="{FF2B5EF4-FFF2-40B4-BE49-F238E27FC236}">
                  <a16:creationId xmlns:a16="http://schemas.microsoft.com/office/drawing/2014/main" id="{B1E299B4-EFD2-4732-9057-9A3EDB169A18}"/>
                </a:ext>
              </a:extLst>
            </p:cNvPr>
            <p:cNvSpPr txBox="1"/>
            <p:nvPr/>
          </p:nvSpPr>
          <p:spPr>
            <a:xfrm>
              <a:off x="5674944" y="3292035"/>
              <a:ext cx="2929788" cy="584775"/>
            </a:xfrm>
            <a:prstGeom prst="rect">
              <a:avLst/>
            </a:prstGeom>
            <a:noFill/>
          </p:spPr>
          <p:txBody>
            <a:bodyPr wrap="square" rtlCol="0">
              <a:spAutoFit/>
            </a:bodyPr>
            <a:lstStyle/>
            <a:p>
              <a:pPr algn="ctr"/>
              <a:r>
                <a:rPr lang="id-ID" sz="1600" b="1">
                  <a:latin typeface="Calibri" panose="020F0502020204030204" pitchFamily="34" charset="0"/>
                </a:rPr>
                <a:t>Contoh T</a:t>
              </a:r>
              <a:r>
                <a:rPr lang="en-US" sz="1600" b="1" err="1">
                  <a:latin typeface="Calibri" panose="020F0502020204030204" pitchFamily="34" charset="0"/>
                </a:rPr>
                <a:t>ampilan</a:t>
              </a:r>
              <a:r>
                <a:rPr lang="en-US" sz="1600" b="1">
                  <a:latin typeface="Calibri" panose="020F0502020204030204" pitchFamily="34" charset="0"/>
                </a:rPr>
                <a:t> </a:t>
              </a:r>
              <a:r>
                <a:rPr lang="id-ID" sz="1600" b="1">
                  <a:latin typeface="Calibri" panose="020F0502020204030204" pitchFamily="34" charset="0"/>
                </a:rPr>
                <a:t>d</a:t>
              </a:r>
              <a:r>
                <a:rPr lang="en-US" sz="1600" b="1" err="1">
                  <a:latin typeface="Calibri" panose="020F0502020204030204" pitchFamily="34" charset="0"/>
                </a:rPr>
                <a:t>engan</a:t>
              </a:r>
              <a:r>
                <a:rPr lang="en-US" sz="1600" b="1">
                  <a:latin typeface="Calibri" panose="020F0502020204030204" pitchFamily="34" charset="0"/>
                </a:rPr>
                <a:t> </a:t>
              </a:r>
              <a:r>
                <a:rPr lang="en-US" sz="1600" b="1" err="1">
                  <a:latin typeface="Calibri" panose="020F0502020204030204" pitchFamily="34" charset="0"/>
                </a:rPr>
                <a:t>Antarmuka</a:t>
              </a:r>
              <a:r>
                <a:rPr lang="en-US" sz="1600" b="1">
                  <a:latin typeface="Calibri" panose="020F0502020204030204" pitchFamily="34" charset="0"/>
                </a:rPr>
                <a:t> GUI</a:t>
              </a:r>
              <a:endParaRPr lang="en-ID" sz="1600" b="1">
                <a:latin typeface="Calibri" panose="020F0502020204030204" pitchFamily="34" charset="0"/>
              </a:endParaRPr>
            </a:p>
          </p:txBody>
        </p:sp>
        <p:pic>
          <p:nvPicPr>
            <p:cNvPr id="1026" name="Picture 2" descr="Apple Archives - Page 2 of 6 - A Leslie Wong Blog">
              <a:extLst>
                <a:ext uri="{FF2B5EF4-FFF2-40B4-BE49-F238E27FC236}">
                  <a16:creationId xmlns:a16="http://schemas.microsoft.com/office/drawing/2014/main" id="{02C08529-0717-4BEB-8335-FA953E999E60}"/>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5601625" y="929514"/>
              <a:ext cx="3076426" cy="223941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91426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257800" y="1123950"/>
            <a:ext cx="3599138" cy="3200400"/>
            <a:chOff x="5257800" y="1123950"/>
            <a:chExt cx="3599138" cy="3200400"/>
          </a:xfrm>
        </p:grpSpPr>
        <p:sp>
          <p:nvSpPr>
            <p:cNvPr id="13" name="TextBox 12">
              <a:extLst>
                <a:ext uri="{FF2B5EF4-FFF2-40B4-BE49-F238E27FC236}">
                  <a16:creationId xmlns:a16="http://schemas.microsoft.com/office/drawing/2014/main" id="{B1E299B4-EFD2-4732-9057-9A3EDB169A18}"/>
                </a:ext>
              </a:extLst>
            </p:cNvPr>
            <p:cNvSpPr txBox="1"/>
            <p:nvPr/>
          </p:nvSpPr>
          <p:spPr>
            <a:xfrm>
              <a:off x="5334000" y="3493353"/>
              <a:ext cx="3522938" cy="830997"/>
            </a:xfrm>
            <a:prstGeom prst="rect">
              <a:avLst/>
            </a:prstGeom>
            <a:noFill/>
          </p:spPr>
          <p:txBody>
            <a:bodyPr wrap="square" rtlCol="0">
              <a:spAutoFit/>
            </a:bodyPr>
            <a:lstStyle/>
            <a:p>
              <a:pPr algn="ctr"/>
              <a:r>
                <a:rPr lang="en-US" sz="1600" b="1">
                  <a:latin typeface="Calibri" panose="020F0502020204030204" pitchFamily="34" charset="0"/>
                </a:rPr>
                <a:t>Cortana </a:t>
              </a:r>
              <a:r>
                <a:rPr lang="en-US" sz="1600" b="1" err="1">
                  <a:latin typeface="Calibri" panose="020F0502020204030204" pitchFamily="34" charset="0"/>
                </a:rPr>
                <a:t>dapat</a:t>
              </a:r>
              <a:r>
                <a:rPr lang="en-US" sz="1600" b="1">
                  <a:latin typeface="Calibri" panose="020F0502020204030204" pitchFamily="34" charset="0"/>
                </a:rPr>
                <a:t> </a:t>
              </a:r>
              <a:r>
                <a:rPr lang="en-US" sz="1600" b="1" err="1">
                  <a:latin typeface="Calibri" panose="020F0502020204030204" pitchFamily="34" charset="0"/>
                </a:rPr>
                <a:t>berperan</a:t>
              </a:r>
              <a:r>
                <a:rPr lang="en-US" sz="1600" b="1">
                  <a:latin typeface="Calibri" panose="020F0502020204030204" pitchFamily="34" charset="0"/>
                </a:rPr>
                <a:t> </a:t>
              </a:r>
              <a:r>
                <a:rPr lang="en-US" sz="1600" b="1" err="1">
                  <a:latin typeface="Calibri" panose="020F0502020204030204" pitchFamily="34" charset="0"/>
                </a:rPr>
                <a:t>sebagai</a:t>
              </a:r>
              <a:r>
                <a:rPr lang="en-US" sz="1600" b="1">
                  <a:latin typeface="Calibri" panose="020F0502020204030204" pitchFamily="34" charset="0"/>
                </a:rPr>
                <a:t> </a:t>
              </a:r>
              <a:r>
                <a:rPr lang="en-US" sz="1600" b="1" err="1">
                  <a:latin typeface="Calibri" panose="020F0502020204030204" pitchFamily="34" charset="0"/>
                </a:rPr>
                <a:t>asisten</a:t>
              </a:r>
              <a:r>
                <a:rPr lang="en-US" sz="1600" b="1">
                  <a:latin typeface="Calibri" panose="020F0502020204030204" pitchFamily="34" charset="0"/>
                </a:rPr>
                <a:t> </a:t>
              </a:r>
              <a:r>
                <a:rPr lang="en-US" sz="1600" b="1" err="1">
                  <a:latin typeface="Calibri" panose="020F0502020204030204" pitchFamily="34" charset="0"/>
                </a:rPr>
                <a:t>bagi</a:t>
              </a:r>
              <a:r>
                <a:rPr lang="en-US" sz="1600" b="1">
                  <a:latin typeface="Calibri" panose="020F0502020204030204" pitchFamily="34" charset="0"/>
                </a:rPr>
                <a:t> </a:t>
              </a:r>
              <a:r>
                <a:rPr lang="en-US" sz="1600" b="1" err="1">
                  <a:latin typeface="Calibri" panose="020F0502020204030204" pitchFamily="34" charset="0"/>
                </a:rPr>
                <a:t>pengguna</a:t>
              </a:r>
              <a:r>
                <a:rPr lang="en-US" sz="1600" b="1">
                  <a:latin typeface="Calibri" panose="020F0502020204030204" pitchFamily="34" charset="0"/>
                </a:rPr>
                <a:t> Windows. </a:t>
              </a:r>
              <a:r>
                <a:rPr lang="en-US" sz="1600" b="1" err="1">
                  <a:latin typeface="Calibri" panose="020F0502020204030204" pitchFamily="34" charset="0"/>
                </a:rPr>
                <a:t>Aplikasi</a:t>
              </a:r>
              <a:r>
                <a:rPr lang="en-US" sz="1600" b="1">
                  <a:latin typeface="Calibri" panose="020F0502020204030204" pitchFamily="34" charset="0"/>
                </a:rPr>
                <a:t> </a:t>
              </a:r>
              <a:r>
                <a:rPr lang="en-US" sz="1600" b="1" err="1">
                  <a:latin typeface="Calibri" panose="020F0502020204030204" pitchFamily="34" charset="0"/>
                </a:rPr>
                <a:t>ini</a:t>
              </a:r>
              <a:r>
                <a:rPr lang="en-US" sz="1600" b="1">
                  <a:latin typeface="Calibri" panose="020F0502020204030204" pitchFamily="34" charset="0"/>
                </a:rPr>
                <a:t> </a:t>
              </a:r>
              <a:r>
                <a:rPr lang="en-US" sz="1600" b="1" err="1">
                  <a:latin typeface="Calibri" panose="020F0502020204030204" pitchFamily="34" charset="0"/>
                </a:rPr>
                <a:t>mulai</a:t>
              </a:r>
              <a:r>
                <a:rPr lang="en-US" sz="1600" b="1">
                  <a:latin typeface="Calibri" panose="020F0502020204030204" pitchFamily="34" charset="0"/>
                </a:rPr>
                <a:t> </a:t>
              </a:r>
              <a:r>
                <a:rPr lang="en-US" sz="1600" b="1" err="1">
                  <a:latin typeface="Calibri" panose="020F0502020204030204" pitchFamily="34" charset="0"/>
                </a:rPr>
                <a:t>ada</a:t>
              </a:r>
              <a:r>
                <a:rPr lang="en-US" sz="1600" b="1">
                  <a:latin typeface="Calibri" panose="020F0502020204030204" pitchFamily="34" charset="0"/>
                </a:rPr>
                <a:t> di Windows 10.</a:t>
              </a:r>
              <a:endParaRPr lang="en-ID" sz="1600" b="1">
                <a:latin typeface="Calibri" panose="020F0502020204030204" pitchFamily="34" charset="0"/>
              </a:endParaRPr>
            </a:p>
          </p:txBody>
        </p:sp>
        <p:sp>
          <p:nvSpPr>
            <p:cNvPr id="15" name="TextBox 14">
              <a:extLst>
                <a:ext uri="{FF2B5EF4-FFF2-40B4-BE49-F238E27FC236}">
                  <a16:creationId xmlns:a16="http://schemas.microsoft.com/office/drawing/2014/main" id="{EA5A1723-E3C0-49A0-A032-2F719929997F}"/>
                </a:ext>
              </a:extLst>
            </p:cNvPr>
            <p:cNvSpPr txBox="1"/>
            <p:nvPr/>
          </p:nvSpPr>
          <p:spPr>
            <a:xfrm>
              <a:off x="5257800" y="3228268"/>
              <a:ext cx="2854872" cy="246221"/>
            </a:xfrm>
            <a:prstGeom prst="rect">
              <a:avLst/>
            </a:prstGeom>
            <a:noFill/>
            <a:ln>
              <a:noFill/>
            </a:ln>
          </p:spPr>
          <p:txBody>
            <a:bodyPr wrap="square" rtlCol="0">
              <a:spAutoFit/>
            </a:bodyPr>
            <a:lstStyle/>
            <a:p>
              <a:r>
                <a:rPr lang="en-ID" sz="1000" err="1">
                  <a:latin typeface="Calibri" panose="020F0502020204030204" pitchFamily="34" charset="0"/>
                </a:rPr>
                <a:t>Sumber</a:t>
              </a:r>
              <a:r>
                <a:rPr lang="en-ID" sz="1000">
                  <a:latin typeface="Calibri" panose="020F0502020204030204" pitchFamily="34" charset="0"/>
                </a:rPr>
                <a:t>: </a:t>
              </a:r>
              <a:r>
                <a:rPr lang="en-ID" sz="1000" i="1">
                  <a:latin typeface="Calibri" panose="020F0502020204030204" pitchFamily="34" charset="0"/>
                </a:rPr>
                <a:t>commons.wikimedia.org</a:t>
              </a:r>
            </a:p>
          </p:txBody>
        </p:sp>
        <p:pic>
          <p:nvPicPr>
            <p:cNvPr id="3074" name="Picture 2">
              <a:extLst>
                <a:ext uri="{FF2B5EF4-FFF2-40B4-BE49-F238E27FC236}">
                  <a16:creationId xmlns:a16="http://schemas.microsoft.com/office/drawing/2014/main" id="{04FF46FB-A667-4C82-9A48-3F8AE6FA60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1883" y="1123950"/>
              <a:ext cx="3555055" cy="2137021"/>
            </a:xfrm>
            <a:prstGeom prst="round2Same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228600" y="209550"/>
            <a:ext cx="5059337" cy="4343400"/>
            <a:chOff x="228600" y="209550"/>
            <a:chExt cx="5059337" cy="4343400"/>
          </a:xfrm>
        </p:grpSpPr>
        <p:sp>
          <p:nvSpPr>
            <p:cNvPr id="5" name="Rectangle 4">
              <a:extLst>
                <a:ext uri="{FF2B5EF4-FFF2-40B4-BE49-F238E27FC236}">
                  <a16:creationId xmlns:a16="http://schemas.microsoft.com/office/drawing/2014/main" id="{38FF7F5C-44EB-4391-8C61-7BF2EC4E28F6}"/>
                </a:ext>
              </a:extLst>
            </p:cNvPr>
            <p:cNvSpPr/>
            <p:nvPr/>
          </p:nvSpPr>
          <p:spPr>
            <a:xfrm>
              <a:off x="304800" y="742949"/>
              <a:ext cx="4876800" cy="3810001"/>
            </a:xfrm>
            <a:prstGeom prst="rect">
              <a:avLst/>
            </a:prstGeom>
            <a:ln>
              <a:solidFill>
                <a:schemeClr val="accent4">
                  <a:lumMod val="40000"/>
                  <a:lumOff val="60000"/>
                </a:schemeClr>
              </a:solidFill>
              <a:prstDash val="dash"/>
            </a:ln>
          </p:spPr>
          <p:style>
            <a:lnRef idx="2">
              <a:schemeClr val="accent5"/>
            </a:lnRef>
            <a:fillRef idx="1">
              <a:schemeClr val="lt1"/>
            </a:fillRef>
            <a:effectRef idx="0">
              <a:schemeClr val="accent5"/>
            </a:effectRef>
            <a:fontRef idx="minor">
              <a:schemeClr val="dk1"/>
            </a:fontRef>
          </p:style>
          <p:txBody>
            <a:bodyPr rtlCol="0" anchor="t"/>
            <a:lstStyle/>
            <a:p>
              <a:pPr marL="342900" indent="-342900">
                <a:buFont typeface="Wingdings" panose="05000000000000000000" pitchFamily="2" charset="2"/>
                <a:buChar char="ü"/>
              </a:pPr>
              <a:r>
                <a:rPr lang="en-US" sz="2000">
                  <a:latin typeface="Calibri" panose="020F0502020204030204" pitchFamily="34" charset="0"/>
                </a:rPr>
                <a:t>Bahasa natural </a:t>
              </a:r>
              <a:r>
                <a:rPr lang="en-US" sz="2000" err="1">
                  <a:latin typeface="Calibri" panose="020F0502020204030204" pitchFamily="34" charset="0"/>
                </a:rPr>
                <a:t>sebagai</a:t>
              </a:r>
              <a:r>
                <a:rPr lang="en-US" sz="2000">
                  <a:latin typeface="Calibri" panose="020F0502020204030204" pitchFamily="34" charset="0"/>
                </a:rPr>
                <a:t> </a:t>
              </a:r>
              <a:r>
                <a:rPr lang="en-US" sz="2000" err="1">
                  <a:latin typeface="Calibri" panose="020F0502020204030204" pitchFamily="34" charset="0"/>
                </a:rPr>
                <a:t>antarmuka</a:t>
              </a:r>
              <a:r>
                <a:rPr lang="en-US" sz="2000">
                  <a:latin typeface="Calibri" panose="020F0502020204030204" pitchFamily="34" charset="0"/>
                </a:rPr>
                <a:t> </a:t>
              </a:r>
              <a:r>
                <a:rPr lang="en-US" sz="2000" err="1">
                  <a:latin typeface="Calibri" panose="020F0502020204030204" pitchFamily="34" charset="0"/>
                </a:rPr>
                <a:t>berarti</a:t>
              </a:r>
              <a:r>
                <a:rPr lang="en-US" sz="2000">
                  <a:latin typeface="Calibri" panose="020F0502020204030204" pitchFamily="34" charset="0"/>
                </a:rPr>
                <a:t> </a:t>
              </a:r>
              <a:r>
                <a:rPr lang="en-US" sz="2000" err="1">
                  <a:latin typeface="Calibri" panose="020F0502020204030204" pitchFamily="34" charset="0"/>
                </a:rPr>
                <a:t>bahwa</a:t>
              </a:r>
              <a:r>
                <a:rPr lang="en-US" sz="2000">
                  <a:latin typeface="Calibri" panose="020F0502020204030204" pitchFamily="34" charset="0"/>
                </a:rPr>
                <a:t> </a:t>
              </a:r>
              <a:r>
                <a:rPr lang="en-US" sz="2000" err="1">
                  <a:latin typeface="Calibri" panose="020F0502020204030204" pitchFamily="34" charset="0"/>
                </a:rPr>
                <a:t>manusia</a:t>
              </a:r>
              <a:r>
                <a:rPr lang="en-US" sz="2000">
                  <a:latin typeface="Calibri" panose="020F0502020204030204" pitchFamily="34" charset="0"/>
                </a:rPr>
                <a:t> </a:t>
              </a:r>
              <a:r>
                <a:rPr lang="en-US" sz="2000" err="1">
                  <a:latin typeface="Calibri" panose="020F0502020204030204" pitchFamily="34" charset="0"/>
                </a:rPr>
                <a:t>dapat</a:t>
              </a:r>
              <a:r>
                <a:rPr lang="en-US" sz="2000">
                  <a:latin typeface="Calibri" panose="020F0502020204030204" pitchFamily="34" charset="0"/>
                </a:rPr>
                <a:t> </a:t>
              </a:r>
              <a:r>
                <a:rPr lang="en-US" sz="2000" err="1">
                  <a:latin typeface="Calibri" panose="020F0502020204030204" pitchFamily="34" charset="0"/>
                </a:rPr>
                <a:t>berinteraksi</a:t>
              </a:r>
              <a:r>
                <a:rPr lang="en-US" sz="2000">
                  <a:latin typeface="Calibri" panose="020F0502020204030204" pitchFamily="34" charset="0"/>
                </a:rPr>
                <a:t> </a:t>
              </a:r>
              <a:r>
                <a:rPr lang="en-US" sz="2000" err="1">
                  <a:latin typeface="Calibri" panose="020F0502020204030204" pitchFamily="34" charset="0"/>
                </a:rPr>
                <a:t>dengan</a:t>
              </a:r>
              <a:r>
                <a:rPr lang="en-US" sz="2000">
                  <a:latin typeface="Calibri" panose="020F0502020204030204" pitchFamily="34" charset="0"/>
                </a:rPr>
                <a:t> </a:t>
              </a:r>
              <a:r>
                <a:rPr lang="en-US" sz="2000" err="1">
                  <a:latin typeface="Calibri" panose="020F0502020204030204" pitchFamily="34" charset="0"/>
                </a:rPr>
                <a:t>komputer</a:t>
              </a:r>
              <a:r>
                <a:rPr lang="en-US" sz="2000">
                  <a:latin typeface="Calibri" panose="020F0502020204030204" pitchFamily="34" charset="0"/>
                </a:rPr>
                <a:t> </a:t>
              </a:r>
              <a:r>
                <a:rPr lang="en-US" sz="2000" err="1">
                  <a:latin typeface="Calibri" panose="020F0502020204030204" pitchFamily="34" charset="0"/>
                </a:rPr>
                <a:t>dengan</a:t>
              </a:r>
              <a:r>
                <a:rPr lang="en-US" sz="2000">
                  <a:latin typeface="Calibri" panose="020F0502020204030204" pitchFamily="34" charset="0"/>
                </a:rPr>
                <a:t> </a:t>
              </a:r>
              <a:r>
                <a:rPr lang="en-US" sz="2000" err="1">
                  <a:latin typeface="Calibri" panose="020F0502020204030204" pitchFamily="34" charset="0"/>
                </a:rPr>
                <a:t>cara</a:t>
              </a:r>
              <a:r>
                <a:rPr lang="en-US" sz="2000">
                  <a:latin typeface="Calibri" panose="020F0502020204030204" pitchFamily="34" charset="0"/>
                </a:rPr>
                <a:t> </a:t>
              </a:r>
              <a:r>
                <a:rPr lang="en-US" sz="2000" err="1">
                  <a:latin typeface="Calibri" panose="020F0502020204030204" pitchFamily="34" charset="0"/>
                </a:rPr>
                <a:t>berbicara</a:t>
              </a:r>
              <a:r>
                <a:rPr lang="en-US" sz="2000">
                  <a:latin typeface="Calibri" panose="020F0502020204030204" pitchFamily="34" charset="0"/>
                </a:rPr>
                <a:t>. </a:t>
              </a:r>
            </a:p>
            <a:p>
              <a:pPr marL="342900" indent="-342900">
                <a:buFont typeface="Wingdings" panose="05000000000000000000" pitchFamily="2" charset="2"/>
                <a:buChar char="ü"/>
              </a:pP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memberikan</a:t>
              </a:r>
              <a:r>
                <a:rPr lang="en-US" sz="2000">
                  <a:latin typeface="Calibri" panose="020F0502020204030204" pitchFamily="34" charset="0"/>
                </a:rPr>
                <a:t> </a:t>
              </a:r>
              <a:r>
                <a:rPr lang="en-US" sz="2000" err="1">
                  <a:latin typeface="Calibri" panose="020F0502020204030204" pitchFamily="34" charset="0"/>
                </a:rPr>
                <a:t>perintah</a:t>
              </a:r>
              <a:r>
                <a:rPr lang="en-US" sz="2000">
                  <a:latin typeface="Calibri" panose="020F0502020204030204" pitchFamily="34" charset="0"/>
                </a:rPr>
                <a:t> </a:t>
              </a:r>
              <a:r>
                <a:rPr lang="en-US" sz="2000" err="1">
                  <a:latin typeface="Calibri" panose="020F0502020204030204" pitchFamily="34" charset="0"/>
                </a:rPr>
                <a:t>melalui</a:t>
              </a:r>
              <a:r>
                <a:rPr lang="en-US" sz="2000">
                  <a:latin typeface="Calibri" panose="020F0502020204030204" pitchFamily="34" charset="0"/>
                </a:rPr>
                <a:t> kata-kata dan </a:t>
              </a:r>
              <a:r>
                <a:rPr lang="en-US" sz="2000" err="1">
                  <a:latin typeface="Calibri" panose="020F0502020204030204" pitchFamily="34" charset="0"/>
                </a:rPr>
                <a:t>komputer</a:t>
              </a:r>
              <a:r>
                <a:rPr lang="en-US" sz="2000">
                  <a:latin typeface="Calibri" panose="020F0502020204030204" pitchFamily="34" charset="0"/>
                </a:rPr>
                <a:t> </a:t>
              </a:r>
              <a:r>
                <a:rPr lang="en-US" sz="2000" err="1">
                  <a:latin typeface="Calibri" panose="020F0502020204030204" pitchFamily="34" charset="0"/>
                </a:rPr>
                <a:t>akan</a:t>
              </a:r>
              <a:r>
                <a:rPr lang="en-US" sz="2000">
                  <a:latin typeface="Calibri" panose="020F0502020204030204" pitchFamily="34" charset="0"/>
                </a:rPr>
                <a:t> </a:t>
              </a:r>
              <a:r>
                <a:rPr lang="en-US" sz="2000" err="1">
                  <a:latin typeface="Calibri" panose="020F0502020204030204" pitchFamily="34" charset="0"/>
                </a:rPr>
                <a:t>memberikan</a:t>
              </a:r>
              <a:r>
                <a:rPr lang="en-US" sz="2000">
                  <a:latin typeface="Calibri" panose="020F0502020204030204" pitchFamily="34" charset="0"/>
                </a:rPr>
                <a:t> </a:t>
              </a:r>
              <a:r>
                <a:rPr lang="en-US" sz="2000" err="1">
                  <a:latin typeface="Calibri" panose="020F0502020204030204" pitchFamily="34" charset="0"/>
                </a:rPr>
                <a:t>respons</a:t>
              </a:r>
              <a:r>
                <a:rPr lang="en-US" sz="2000">
                  <a:latin typeface="Calibri" panose="020F0502020204030204" pitchFamily="34" charset="0"/>
                </a:rPr>
                <a:t> </a:t>
              </a:r>
              <a:r>
                <a:rPr lang="en-US" sz="2000" err="1">
                  <a:latin typeface="Calibri" panose="020F0502020204030204" pitchFamily="34" charset="0"/>
                </a:rPr>
                <a:t>dengan</a:t>
              </a:r>
              <a:r>
                <a:rPr lang="en-US" sz="2000">
                  <a:latin typeface="Calibri" panose="020F0502020204030204" pitchFamily="34" charset="0"/>
                </a:rPr>
                <a:t> </a:t>
              </a:r>
              <a:r>
                <a:rPr lang="en-US" sz="2000" err="1">
                  <a:latin typeface="Calibri" panose="020F0502020204030204" pitchFamily="34" charset="0"/>
                </a:rPr>
                <a:t>cara</a:t>
              </a:r>
              <a:r>
                <a:rPr lang="en-US" sz="2000">
                  <a:latin typeface="Calibri" panose="020F0502020204030204" pitchFamily="34" charset="0"/>
                </a:rPr>
                <a:t> </a:t>
              </a:r>
              <a:r>
                <a:rPr lang="en-US" sz="2000" err="1">
                  <a:latin typeface="Calibri" panose="020F0502020204030204" pitchFamily="34" charset="0"/>
                </a:rPr>
                <a:t>mengeluarkan</a:t>
              </a:r>
              <a:r>
                <a:rPr lang="en-US" sz="2000">
                  <a:latin typeface="Calibri" panose="020F0502020204030204" pitchFamily="34" charset="0"/>
                </a:rPr>
                <a:t> </a:t>
              </a:r>
              <a:r>
                <a:rPr lang="en-US" sz="2000" err="1">
                  <a:latin typeface="Calibri" panose="020F0502020204030204" pitchFamily="34" charset="0"/>
                </a:rPr>
                <a:t>suara</a:t>
              </a:r>
              <a:r>
                <a:rPr lang="en-US" sz="2000">
                  <a:latin typeface="Calibri" panose="020F0502020204030204" pitchFamily="34" charset="0"/>
                </a:rPr>
                <a:t> </a:t>
              </a:r>
              <a:r>
                <a:rPr lang="en-US" sz="2000" err="1">
                  <a:latin typeface="Calibri" panose="020F0502020204030204" pitchFamily="34" charset="0"/>
                </a:rPr>
                <a:t>dalam</a:t>
              </a:r>
              <a:r>
                <a:rPr lang="en-US" sz="2000">
                  <a:latin typeface="Calibri" panose="020F0502020204030204" pitchFamily="34" charset="0"/>
                </a:rPr>
                <a:t> </a:t>
              </a:r>
              <a:r>
                <a:rPr lang="en-US" sz="2000" err="1">
                  <a:latin typeface="Calibri" panose="020F0502020204030204" pitchFamily="34" charset="0"/>
                </a:rPr>
                <a:t>bahasa</a:t>
              </a:r>
              <a:r>
                <a:rPr lang="en-US" sz="2000">
                  <a:latin typeface="Calibri" panose="020F0502020204030204" pitchFamily="34" charset="0"/>
                </a:rPr>
                <a:t> yang </a:t>
              </a:r>
              <a:r>
                <a:rPr lang="en-US" sz="2000" err="1">
                  <a:latin typeface="Calibri" panose="020F0502020204030204" pitchFamily="34" charset="0"/>
                </a:rPr>
                <a:t>dimengerti</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p>
            <a:p>
              <a:pPr marL="342900" indent="-342900">
                <a:buFont typeface="Wingdings" panose="05000000000000000000" pitchFamily="2" charset="2"/>
                <a:buChar char="ü"/>
              </a:pPr>
              <a:r>
                <a:rPr lang="en-US" sz="2000" err="1">
                  <a:latin typeface="Calibri" panose="020F0502020204030204" pitchFamily="34" charset="0"/>
                </a:rPr>
                <a:t>Antarmuka</a:t>
              </a:r>
              <a:r>
                <a:rPr lang="en-US" sz="2000">
                  <a:latin typeface="Calibri" panose="020F0502020204030204" pitchFamily="34" charset="0"/>
                </a:rPr>
                <a:t> </a:t>
              </a:r>
              <a:r>
                <a:rPr lang="en-US" sz="2000" err="1">
                  <a:latin typeface="Calibri" panose="020F0502020204030204" pitchFamily="34" charset="0"/>
                </a:rPr>
                <a:t>bahasa</a:t>
              </a:r>
              <a:r>
                <a:rPr lang="en-US" sz="2000">
                  <a:latin typeface="Calibri" panose="020F0502020204030204" pitchFamily="34" charset="0"/>
                </a:rPr>
                <a:t> natural </a:t>
              </a:r>
              <a:r>
                <a:rPr lang="en-US" sz="2000" err="1">
                  <a:latin typeface="Calibri" panose="020F0502020204030204" pitchFamily="34" charset="0"/>
                </a:rPr>
                <a:t>memberikan</a:t>
              </a:r>
              <a:r>
                <a:rPr lang="en-US" sz="2000">
                  <a:latin typeface="Calibri" panose="020F0502020204030204" pitchFamily="34" charset="0"/>
                </a:rPr>
                <a:t> </a:t>
              </a:r>
              <a:r>
                <a:rPr lang="en-US" sz="2000" err="1">
                  <a:latin typeface="Calibri" panose="020F0502020204030204" pitchFamily="34" charset="0"/>
                </a:rPr>
                <a:t>banyak</a:t>
              </a:r>
              <a:r>
                <a:rPr lang="en-US" sz="2000">
                  <a:latin typeface="Calibri" panose="020F0502020204030204" pitchFamily="34" charset="0"/>
                </a:rPr>
                <a:t> </a:t>
              </a:r>
              <a:r>
                <a:rPr lang="en-US" sz="2000" err="1">
                  <a:latin typeface="Calibri" panose="020F0502020204030204" pitchFamily="34" charset="0"/>
                </a:rPr>
                <a:t>kemudahan</a:t>
              </a:r>
              <a:r>
                <a:rPr lang="en-US" sz="2000">
                  <a:latin typeface="Calibri" panose="020F0502020204030204" pitchFamily="34" charset="0"/>
                </a:rPr>
                <a:t> </a:t>
              </a:r>
              <a:r>
                <a:rPr lang="en-US" sz="2000" err="1">
                  <a:latin typeface="Calibri" panose="020F0502020204030204" pitchFamily="34" charset="0"/>
                </a:rPr>
                <a:t>kepada</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terutama</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berkebutuhan</a:t>
              </a:r>
              <a:r>
                <a:rPr lang="en-US" sz="2000">
                  <a:latin typeface="Calibri" panose="020F0502020204030204" pitchFamily="34" charset="0"/>
                </a:rPr>
                <a:t> </a:t>
              </a:r>
              <a:r>
                <a:rPr lang="en-US" sz="2000" err="1">
                  <a:latin typeface="Calibri" panose="020F0502020204030204" pitchFamily="34" charset="0"/>
                </a:rPr>
                <a:t>khusus</a:t>
              </a:r>
              <a:r>
                <a:rPr lang="en-US" sz="2000">
                  <a:latin typeface="Calibri" panose="020F0502020204030204" pitchFamily="34" charset="0"/>
                </a:rPr>
                <a:t> </a:t>
              </a:r>
              <a:r>
                <a:rPr lang="en-US" sz="2000" i="1">
                  <a:latin typeface="Calibri" panose="020F0502020204030204" pitchFamily="34" charset="0"/>
                </a:rPr>
                <a:t>(disabilities). </a:t>
              </a:r>
              <a:endParaRPr lang="en-ID" sz="2000" i="1">
                <a:latin typeface="Calibri" panose="020F0502020204030204" pitchFamily="34" charset="0"/>
              </a:endParaRPr>
            </a:p>
          </p:txBody>
        </p:sp>
        <p:grpSp>
          <p:nvGrpSpPr>
            <p:cNvPr id="10" name="Group 9">
              <a:extLst>
                <a:ext uri="{FF2B5EF4-FFF2-40B4-BE49-F238E27FC236}">
                  <a16:creationId xmlns:a16="http://schemas.microsoft.com/office/drawing/2014/main" id="{827177FD-987D-4F58-8553-4D1FA890F770}"/>
                </a:ext>
              </a:extLst>
            </p:cNvPr>
            <p:cNvGrpSpPr/>
            <p:nvPr/>
          </p:nvGrpSpPr>
          <p:grpSpPr>
            <a:xfrm>
              <a:off x="228600" y="209550"/>
              <a:ext cx="5059337" cy="584775"/>
              <a:chOff x="4215823" y="150721"/>
              <a:chExt cx="2069864" cy="694058"/>
            </a:xfrm>
          </p:grpSpPr>
          <p:sp>
            <p:nvSpPr>
              <p:cNvPr id="11" name="Rectangle 10">
                <a:extLst>
                  <a:ext uri="{FF2B5EF4-FFF2-40B4-BE49-F238E27FC236}">
                    <a16:creationId xmlns:a16="http://schemas.microsoft.com/office/drawing/2014/main" id="{F5B0257F-1618-4795-AB2B-280DED3BAF24}"/>
                  </a:ext>
                </a:extLst>
              </p:cNvPr>
              <p:cNvSpPr/>
              <p:nvPr/>
            </p:nvSpPr>
            <p:spPr>
              <a:xfrm>
                <a:off x="4215823" y="150721"/>
                <a:ext cx="2069864" cy="694058"/>
              </a:xfrm>
              <a:prstGeom prst="rect">
                <a:avLst/>
              </a:prstGeom>
            </p:spPr>
            <p:style>
              <a:lnRef idx="2">
                <a:schemeClr val="lt1">
                  <a:hueOff val="0"/>
                  <a:satOff val="0"/>
                  <a:lumOff val="0"/>
                  <a:alphaOff val="0"/>
                </a:schemeClr>
              </a:lnRef>
              <a:fillRef idx="1">
                <a:schemeClr val="accent5">
                  <a:hueOff val="-4966938"/>
                  <a:satOff val="19906"/>
                  <a:lumOff val="4314"/>
                  <a:alphaOff val="0"/>
                </a:schemeClr>
              </a:fillRef>
              <a:effectRef idx="0">
                <a:schemeClr val="accent5">
                  <a:hueOff val="-4966938"/>
                  <a:satOff val="19906"/>
                  <a:lumOff val="4314"/>
                  <a:alphaOff val="0"/>
                </a:schemeClr>
              </a:effectRef>
              <a:fontRef idx="minor">
                <a:schemeClr val="lt1"/>
              </a:fontRef>
            </p:style>
          </p:sp>
          <p:sp>
            <p:nvSpPr>
              <p:cNvPr id="12" name="TextBox 11">
                <a:extLst>
                  <a:ext uri="{FF2B5EF4-FFF2-40B4-BE49-F238E27FC236}">
                    <a16:creationId xmlns:a16="http://schemas.microsoft.com/office/drawing/2014/main" id="{30950EB8-9045-4728-A5C5-F4FF154C6943}"/>
                  </a:ext>
                </a:extLst>
              </p:cNvPr>
              <p:cNvSpPr txBox="1"/>
              <p:nvPr/>
            </p:nvSpPr>
            <p:spPr>
              <a:xfrm>
                <a:off x="4215823" y="150721"/>
                <a:ext cx="2069864" cy="694058"/>
              </a:xfrm>
              <a:prstGeom prst="rect">
                <a:avLst/>
              </a:prstGeom>
              <a:solidFill>
                <a:schemeClr val="accent4">
                  <a:lumMod val="40000"/>
                  <a:lumOff val="60000"/>
                </a:schemeClr>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400" b="1" kern="1200">
                    <a:solidFill>
                      <a:schemeClr val="tx1"/>
                    </a:solidFill>
                    <a:latin typeface="Calibri" panose="020F0502020204030204" pitchFamily="34" charset="0"/>
                  </a:rPr>
                  <a:t>Bahasa Natural </a:t>
                </a:r>
                <a:r>
                  <a:rPr lang="en-US" sz="2400" b="1" i="1" kern="1200">
                    <a:solidFill>
                      <a:schemeClr val="tx1"/>
                    </a:solidFill>
                    <a:latin typeface="Calibri" panose="020F0502020204030204" pitchFamily="34" charset="0"/>
                  </a:rPr>
                  <a:t>(Natural Language)</a:t>
                </a:r>
                <a:endParaRPr lang="en-ID" sz="2400" b="1" kern="1200">
                  <a:solidFill>
                    <a:schemeClr val="tx1"/>
                  </a:solidFill>
                  <a:latin typeface="Calibri" panose="020F0502020204030204" pitchFamily="34" charset="0"/>
                </a:endParaRPr>
              </a:p>
            </p:txBody>
          </p:sp>
        </p:grpSp>
      </p:grpSp>
    </p:spTree>
    <p:extLst>
      <p:ext uri="{BB962C8B-B14F-4D97-AF65-F5344CB8AC3E}">
        <p14:creationId xmlns:p14="http://schemas.microsoft.com/office/powerpoint/2010/main" val="1524169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181600" y="895350"/>
            <a:ext cx="3886200" cy="3276600"/>
            <a:chOff x="5181600" y="895350"/>
            <a:chExt cx="3886200" cy="3276600"/>
          </a:xfrm>
        </p:grpSpPr>
        <p:pic>
          <p:nvPicPr>
            <p:cNvPr id="4098" name="Picture 2">
              <a:extLst>
                <a:ext uri="{FF2B5EF4-FFF2-40B4-BE49-F238E27FC236}">
                  <a16:creationId xmlns:a16="http://schemas.microsoft.com/office/drawing/2014/main" id="{E057E41E-014B-4241-82C9-642D97D4D42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0454" y="895350"/>
              <a:ext cx="3827346" cy="2455585"/>
            </a:xfrm>
            <a:prstGeom prst="round2Same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B1E299B4-EFD2-4732-9057-9A3EDB169A18}"/>
                </a:ext>
              </a:extLst>
            </p:cNvPr>
            <p:cNvSpPr txBox="1"/>
            <p:nvPr/>
          </p:nvSpPr>
          <p:spPr>
            <a:xfrm>
              <a:off x="5867400" y="3587175"/>
              <a:ext cx="2684737" cy="584775"/>
            </a:xfrm>
            <a:prstGeom prst="rect">
              <a:avLst/>
            </a:prstGeom>
            <a:noFill/>
          </p:spPr>
          <p:txBody>
            <a:bodyPr wrap="square" rtlCol="0">
              <a:spAutoFit/>
            </a:bodyPr>
            <a:lstStyle/>
            <a:p>
              <a:pPr algn="ctr"/>
              <a:r>
                <a:rPr lang="en-US" sz="1600" b="1" err="1">
                  <a:latin typeface="Calibri" panose="020F0502020204030204" pitchFamily="34" charset="0"/>
                </a:rPr>
                <a:t>Antarmuka</a:t>
              </a:r>
              <a:r>
                <a:rPr lang="en-US" sz="1600" b="1">
                  <a:latin typeface="Calibri" panose="020F0502020204030204" pitchFamily="34" charset="0"/>
                </a:rPr>
                <a:t> </a:t>
              </a:r>
              <a:r>
                <a:rPr lang="en-US" sz="1600" b="1" i="1">
                  <a:latin typeface="Calibri" panose="020F0502020204030204" pitchFamily="34" charset="0"/>
                </a:rPr>
                <a:t>menu-driven </a:t>
              </a:r>
              <a:r>
                <a:rPr lang="en-US" sz="1600" b="1">
                  <a:latin typeface="Calibri" panose="020F0502020204030204" pitchFamily="34" charset="0"/>
                </a:rPr>
                <a:t>yang </a:t>
              </a:r>
              <a:r>
                <a:rPr lang="en-US" sz="1600" b="1" err="1">
                  <a:latin typeface="Calibri" panose="020F0502020204030204" pitchFamily="34" charset="0"/>
                </a:rPr>
                <a:t>ada</a:t>
              </a:r>
              <a:r>
                <a:rPr lang="en-US" sz="1600" b="1">
                  <a:latin typeface="Calibri" panose="020F0502020204030204" pitchFamily="34" charset="0"/>
                </a:rPr>
                <a:t> pada </a:t>
              </a:r>
              <a:r>
                <a:rPr lang="en-US" sz="1600" b="1" err="1">
                  <a:latin typeface="Calibri" panose="020F0502020204030204" pitchFamily="34" charset="0"/>
                </a:rPr>
                <a:t>mesin</a:t>
              </a:r>
              <a:r>
                <a:rPr lang="en-US" sz="1600" b="1">
                  <a:latin typeface="Calibri" panose="020F0502020204030204" pitchFamily="34" charset="0"/>
                </a:rPr>
                <a:t> ATM</a:t>
              </a:r>
              <a:endParaRPr lang="en-ID" sz="1600" b="1">
                <a:latin typeface="Calibri" panose="020F0502020204030204" pitchFamily="34" charset="0"/>
              </a:endParaRPr>
            </a:p>
          </p:txBody>
        </p:sp>
        <p:sp>
          <p:nvSpPr>
            <p:cNvPr id="15" name="TextBox 14">
              <a:extLst>
                <a:ext uri="{FF2B5EF4-FFF2-40B4-BE49-F238E27FC236}">
                  <a16:creationId xmlns:a16="http://schemas.microsoft.com/office/drawing/2014/main" id="{EA5A1723-E3C0-49A0-A032-2F719929997F}"/>
                </a:ext>
              </a:extLst>
            </p:cNvPr>
            <p:cNvSpPr txBox="1"/>
            <p:nvPr/>
          </p:nvSpPr>
          <p:spPr>
            <a:xfrm>
              <a:off x="5181600" y="3350934"/>
              <a:ext cx="2854872" cy="246221"/>
            </a:xfrm>
            <a:prstGeom prst="rect">
              <a:avLst/>
            </a:prstGeom>
            <a:noFill/>
            <a:ln>
              <a:noFill/>
            </a:ln>
          </p:spPr>
          <p:txBody>
            <a:bodyPr wrap="square" rtlCol="0">
              <a:spAutoFit/>
            </a:bodyPr>
            <a:lstStyle/>
            <a:p>
              <a:r>
                <a:rPr lang="en-ID" sz="1000" err="1">
                  <a:latin typeface="Calibri" panose="020F0502020204030204" pitchFamily="34" charset="0"/>
                </a:rPr>
                <a:t>Sumber</a:t>
              </a:r>
              <a:r>
                <a:rPr lang="en-ID" sz="1000">
                  <a:latin typeface="Calibri" panose="020F0502020204030204" pitchFamily="34" charset="0"/>
                </a:rPr>
                <a:t>: </a:t>
              </a:r>
              <a:r>
                <a:rPr lang="en-ID" sz="1000" i="1">
                  <a:latin typeface="Calibri" panose="020F0502020204030204" pitchFamily="34" charset="0"/>
                </a:rPr>
                <a:t>commons.wikimedia.org</a:t>
              </a:r>
            </a:p>
          </p:txBody>
        </p:sp>
      </p:grpSp>
      <p:grpSp>
        <p:nvGrpSpPr>
          <p:cNvPr id="3" name="Group 2"/>
          <p:cNvGrpSpPr/>
          <p:nvPr/>
        </p:nvGrpSpPr>
        <p:grpSpPr>
          <a:xfrm>
            <a:off x="304800" y="209550"/>
            <a:ext cx="4800600" cy="4343400"/>
            <a:chOff x="304800" y="209550"/>
            <a:chExt cx="4800600" cy="4343400"/>
          </a:xfrm>
        </p:grpSpPr>
        <p:sp>
          <p:nvSpPr>
            <p:cNvPr id="5" name="Rectangle 4">
              <a:extLst>
                <a:ext uri="{FF2B5EF4-FFF2-40B4-BE49-F238E27FC236}">
                  <a16:creationId xmlns:a16="http://schemas.microsoft.com/office/drawing/2014/main" id="{38FF7F5C-44EB-4391-8C61-7BF2EC4E28F6}"/>
                </a:ext>
              </a:extLst>
            </p:cNvPr>
            <p:cNvSpPr/>
            <p:nvPr/>
          </p:nvSpPr>
          <p:spPr>
            <a:xfrm>
              <a:off x="304800" y="750262"/>
              <a:ext cx="4800600" cy="3802688"/>
            </a:xfrm>
            <a:prstGeom prst="rect">
              <a:avLst/>
            </a:prstGeom>
            <a:ln>
              <a:solidFill>
                <a:srgbClr val="92D050"/>
              </a:solidFill>
              <a:prstDash val="dash"/>
            </a:ln>
          </p:spPr>
          <p:style>
            <a:lnRef idx="2">
              <a:schemeClr val="accent5"/>
            </a:lnRef>
            <a:fillRef idx="1">
              <a:schemeClr val="lt1"/>
            </a:fillRef>
            <a:effectRef idx="0">
              <a:schemeClr val="accent5"/>
            </a:effectRef>
            <a:fontRef idx="minor">
              <a:schemeClr val="dk1"/>
            </a:fontRef>
          </p:style>
          <p:txBody>
            <a:bodyPr rtlCol="0" anchor="t"/>
            <a:lstStyle/>
            <a:p>
              <a:pPr marL="342900" indent="-342900">
                <a:buFont typeface="Wingdings" panose="05000000000000000000" pitchFamily="2" charset="2"/>
                <a:buChar char="ü"/>
              </a:pPr>
              <a:r>
                <a:rPr lang="en-US" sz="2000" err="1">
                  <a:latin typeface="Calibri" panose="020F0502020204030204" pitchFamily="34" charset="0"/>
                </a:rPr>
                <a:t>Antarmuka</a:t>
              </a:r>
              <a:r>
                <a:rPr lang="en-US" sz="2000">
                  <a:latin typeface="Calibri" panose="020F0502020204030204" pitchFamily="34" charset="0"/>
                </a:rPr>
                <a:t> </a:t>
              </a:r>
              <a:r>
                <a:rPr lang="en-US" sz="2000" i="1">
                  <a:latin typeface="Calibri" panose="020F0502020204030204" pitchFamily="34" charset="0"/>
                </a:rPr>
                <a:t>menu-driven </a:t>
              </a:r>
              <a:r>
                <a:rPr lang="en-US" sz="2000" err="1">
                  <a:latin typeface="Calibri" panose="020F0502020204030204" pitchFamily="34" charset="0"/>
                </a:rPr>
                <a:t>banyak</a:t>
              </a:r>
              <a:r>
                <a:rPr lang="en-US" sz="2000">
                  <a:latin typeface="Calibri" panose="020F0502020204030204" pitchFamily="34" charset="0"/>
                </a:rPr>
                <a:t> </a:t>
              </a:r>
              <a:r>
                <a:rPr lang="en-US" sz="2000" err="1">
                  <a:latin typeface="Calibri" panose="020F0502020204030204" pitchFamily="34" charset="0"/>
                </a:rPr>
                <a:t>digunakan</a:t>
              </a:r>
              <a:r>
                <a:rPr lang="en-US" sz="2000">
                  <a:latin typeface="Calibri" panose="020F0502020204030204" pitchFamily="34" charset="0"/>
                </a:rPr>
                <a:t> pada </a:t>
              </a:r>
              <a:r>
                <a:rPr lang="en-US" sz="2000" err="1">
                  <a:latin typeface="Calibri" panose="020F0502020204030204" pitchFamily="34" charset="0"/>
                </a:rPr>
                <a:t>komputer</a:t>
              </a:r>
              <a:r>
                <a:rPr lang="en-US" sz="2000">
                  <a:latin typeface="Calibri" panose="020F0502020204030204" pitchFamily="34" charset="0"/>
                </a:rPr>
                <a:t> yang </a:t>
              </a:r>
              <a:r>
                <a:rPr lang="en-US" sz="2000" err="1">
                  <a:latin typeface="Calibri" panose="020F0502020204030204" pitchFamily="34" charset="0"/>
                </a:rPr>
                <a:t>digunakan</a:t>
              </a:r>
              <a:r>
                <a:rPr lang="en-US" sz="2000">
                  <a:latin typeface="Calibri" panose="020F0502020204030204" pitchFamily="34" charset="0"/>
                </a:rPr>
                <a:t> </a:t>
              </a:r>
              <a:r>
                <a:rPr lang="en-US" sz="2000" err="1">
                  <a:latin typeface="Calibri" panose="020F0502020204030204" pitchFamily="34" charset="0"/>
                </a:rPr>
                <a:t>untuk</a:t>
              </a:r>
              <a:r>
                <a:rPr lang="en-US" sz="2000">
                  <a:latin typeface="Calibri" panose="020F0502020204030204" pitchFamily="34" charset="0"/>
                </a:rPr>
                <a:t> </a:t>
              </a:r>
              <a:r>
                <a:rPr lang="en-US" sz="2000" err="1">
                  <a:latin typeface="Calibri" panose="020F0502020204030204" pitchFamily="34" charset="0"/>
                </a:rPr>
                <a:t>pelayanan</a:t>
              </a:r>
              <a:r>
                <a:rPr lang="en-US" sz="2000">
                  <a:latin typeface="Calibri" panose="020F0502020204030204" pitchFamily="34" charset="0"/>
                </a:rPr>
                <a:t> </a:t>
              </a:r>
              <a:r>
                <a:rPr lang="en-US" sz="2000" err="1">
                  <a:latin typeface="Calibri" panose="020F0502020204030204" pitchFamily="34" charset="0"/>
                </a:rPr>
                <a:t>tertentu</a:t>
              </a:r>
              <a:r>
                <a:rPr lang="en-US" sz="2000">
                  <a:latin typeface="Calibri" panose="020F0502020204030204" pitchFamily="34" charset="0"/>
                </a:rPr>
                <a:t> </a:t>
              </a:r>
              <a:r>
                <a:rPr lang="en-US" sz="2000" err="1">
                  <a:latin typeface="Calibri" panose="020F0502020204030204" pitchFamily="34" charset="0"/>
                </a:rPr>
                <a:t>seperti</a:t>
              </a:r>
              <a:r>
                <a:rPr lang="en-US" sz="2000">
                  <a:latin typeface="Calibri" panose="020F0502020204030204" pitchFamily="34" charset="0"/>
                </a:rPr>
                <a:t> pada ATM, </a:t>
              </a:r>
              <a:r>
                <a:rPr lang="en-US" sz="2000" err="1">
                  <a:latin typeface="Calibri" panose="020F0502020204030204" pitchFamily="34" charset="0"/>
                </a:rPr>
                <a:t>mesin</a:t>
              </a:r>
              <a:r>
                <a:rPr lang="en-US" sz="2000">
                  <a:latin typeface="Calibri" panose="020F0502020204030204" pitchFamily="34" charset="0"/>
                </a:rPr>
                <a:t> </a:t>
              </a:r>
              <a:r>
                <a:rPr lang="en-US" sz="2000" err="1">
                  <a:latin typeface="Calibri" panose="020F0502020204030204" pitchFamily="34" charset="0"/>
                </a:rPr>
                <a:t>tiket</a:t>
              </a:r>
              <a:r>
                <a:rPr lang="en-US" sz="2000">
                  <a:latin typeface="Calibri" panose="020F0502020204030204" pitchFamily="34" charset="0"/>
                </a:rPr>
                <a:t> </a:t>
              </a:r>
              <a:r>
                <a:rPr lang="en-US" sz="2000" err="1">
                  <a:latin typeface="Calibri" panose="020F0502020204030204" pitchFamily="34" charset="0"/>
                </a:rPr>
                <a:t>stasiun</a:t>
              </a:r>
              <a:r>
                <a:rPr lang="en-US" sz="2000">
                  <a:latin typeface="Calibri" panose="020F0502020204030204" pitchFamily="34" charset="0"/>
                </a:rPr>
                <a:t> </a:t>
              </a:r>
              <a:r>
                <a:rPr lang="en-US" sz="2000" err="1">
                  <a:latin typeface="Calibri" panose="020F0502020204030204" pitchFamily="34" charset="0"/>
                </a:rPr>
                <a:t>kereta</a:t>
              </a:r>
              <a:r>
                <a:rPr lang="en-US" sz="2000">
                  <a:latin typeface="Calibri" panose="020F0502020204030204" pitchFamily="34" charset="0"/>
                </a:rPr>
                <a:t> </a:t>
              </a:r>
              <a:r>
                <a:rPr lang="en-US" sz="2000" err="1">
                  <a:latin typeface="Calibri" panose="020F0502020204030204" pitchFamily="34" charset="0"/>
                </a:rPr>
                <a:t>api</a:t>
              </a:r>
              <a:r>
                <a:rPr lang="en-US" sz="2000">
                  <a:latin typeface="Calibri" panose="020F0502020204030204" pitchFamily="34" charset="0"/>
                </a:rPr>
                <a:t>, </a:t>
              </a:r>
              <a:r>
                <a:rPr lang="en-US" sz="2000" err="1">
                  <a:latin typeface="Calibri" panose="020F0502020204030204" pitchFamily="34" charset="0"/>
                </a:rPr>
                <a:t>layanan</a:t>
              </a:r>
              <a:r>
                <a:rPr lang="en-US" sz="2000">
                  <a:latin typeface="Calibri" panose="020F0502020204030204" pitchFamily="34" charset="0"/>
                </a:rPr>
                <a:t> </a:t>
              </a:r>
              <a:r>
                <a:rPr lang="en-US" sz="2000" i="1">
                  <a:latin typeface="Calibri" panose="020F0502020204030204" pitchFamily="34" charset="0"/>
                </a:rPr>
                <a:t>self check-in </a:t>
              </a:r>
              <a:r>
                <a:rPr lang="en-US" sz="2000">
                  <a:latin typeface="Calibri" panose="020F0502020204030204" pitchFamily="34" charset="0"/>
                </a:rPr>
                <a:t>di </a:t>
              </a:r>
              <a:r>
                <a:rPr lang="en-US" sz="2000" err="1">
                  <a:latin typeface="Calibri" panose="020F0502020204030204" pitchFamily="34" charset="0"/>
                </a:rPr>
                <a:t>bandara</a:t>
              </a:r>
              <a:r>
                <a:rPr lang="en-US" sz="2000">
                  <a:latin typeface="Calibri" panose="020F0502020204030204" pitchFamily="34" charset="0"/>
                </a:rPr>
                <a:t>, dan </a:t>
              </a:r>
              <a:r>
                <a:rPr lang="en-US" sz="2000" err="1">
                  <a:latin typeface="Calibri" panose="020F0502020204030204" pitchFamily="34" charset="0"/>
                </a:rPr>
                <a:t>kios-kios</a:t>
              </a:r>
              <a:r>
                <a:rPr lang="en-US" sz="2000">
                  <a:latin typeface="Calibri" panose="020F0502020204030204" pitchFamily="34" charset="0"/>
                </a:rPr>
                <a:t> </a:t>
              </a:r>
              <a:r>
                <a:rPr lang="en-US" sz="2000" err="1">
                  <a:latin typeface="Calibri" panose="020F0502020204030204" pitchFamily="34" charset="0"/>
                </a:rPr>
                <a:t>informasi</a:t>
              </a:r>
              <a:r>
                <a:rPr lang="en-US" sz="2000">
                  <a:latin typeface="Calibri" panose="020F0502020204030204" pitchFamily="34" charset="0"/>
                </a:rPr>
                <a:t> di </a:t>
              </a:r>
              <a:r>
                <a:rPr lang="en-US" sz="2000" err="1">
                  <a:latin typeface="Calibri" panose="020F0502020204030204" pitchFamily="34" charset="0"/>
                </a:rPr>
                <a:t>tempat-tempat</a:t>
              </a:r>
              <a:r>
                <a:rPr lang="en-US" sz="2000">
                  <a:latin typeface="Calibri" panose="020F0502020204030204" pitchFamily="34" charset="0"/>
                </a:rPr>
                <a:t> </a:t>
              </a:r>
              <a:r>
                <a:rPr lang="en-US" sz="2000" err="1">
                  <a:latin typeface="Calibri" panose="020F0502020204030204" pitchFamily="34" charset="0"/>
                </a:rPr>
                <a:t>tertentu</a:t>
              </a:r>
              <a:r>
                <a:rPr lang="en-US" sz="2000">
                  <a:latin typeface="Calibri" panose="020F0502020204030204" pitchFamily="34" charset="0"/>
                </a:rPr>
                <a:t>. </a:t>
              </a:r>
            </a:p>
            <a:p>
              <a:pPr marL="342900" indent="-342900">
                <a:buFont typeface="Wingdings" panose="05000000000000000000" pitchFamily="2" charset="2"/>
                <a:buChar char="ü"/>
              </a:pPr>
              <a:r>
                <a:rPr lang="en-US" sz="2000" err="1">
                  <a:latin typeface="Calibri" panose="020F0502020204030204" pitchFamily="34" charset="0"/>
                </a:rPr>
                <a:t>Antarmuka</a:t>
              </a:r>
              <a:r>
                <a:rPr lang="en-US" sz="2000">
                  <a:latin typeface="Calibri" panose="020F0502020204030204" pitchFamily="34" charset="0"/>
                </a:rPr>
                <a:t> </a:t>
              </a:r>
              <a:r>
                <a:rPr lang="en-US" sz="2000" i="1">
                  <a:latin typeface="Calibri" panose="020F0502020204030204" pitchFamily="34" charset="0"/>
                </a:rPr>
                <a:t>menu-driven </a:t>
              </a:r>
              <a:r>
                <a:rPr lang="en-US" sz="2000" err="1">
                  <a:latin typeface="Calibri" panose="020F0502020204030204" pitchFamily="34" charset="0"/>
                </a:rPr>
                <a:t>menggunakan</a:t>
              </a:r>
              <a:r>
                <a:rPr lang="en-US" sz="2000">
                  <a:latin typeface="Calibri" panose="020F0502020204030204" pitchFamily="34" charset="0"/>
                </a:rPr>
                <a:t> menu yang </a:t>
              </a:r>
              <a:r>
                <a:rPr lang="en-US" sz="2000" err="1">
                  <a:latin typeface="Calibri" panose="020F0502020204030204" pitchFamily="34" charset="0"/>
                </a:rPr>
                <a:t>dapat</a:t>
              </a:r>
              <a:r>
                <a:rPr lang="en-US" sz="2000">
                  <a:latin typeface="Calibri" panose="020F0502020204030204" pitchFamily="34" charset="0"/>
                </a:rPr>
                <a:t> </a:t>
              </a:r>
              <a:r>
                <a:rPr lang="en-US" sz="2000" err="1">
                  <a:latin typeface="Calibri" panose="020F0502020204030204" pitchFamily="34" charset="0"/>
                </a:rPr>
                <a:t>dipilih</a:t>
              </a:r>
              <a:r>
                <a:rPr lang="en-US" sz="2000">
                  <a:latin typeface="Calibri" panose="020F0502020204030204" pitchFamily="34" charset="0"/>
                </a:rPr>
                <a:t> oleh </a:t>
              </a: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dengan</a:t>
              </a:r>
              <a:r>
                <a:rPr lang="en-US" sz="2000">
                  <a:latin typeface="Calibri" panose="020F0502020204030204" pitchFamily="34" charset="0"/>
                </a:rPr>
                <a:t> </a:t>
              </a:r>
              <a:r>
                <a:rPr lang="en-US" sz="2000" err="1">
                  <a:latin typeface="Calibri" panose="020F0502020204030204" pitchFamily="34" charset="0"/>
                </a:rPr>
                <a:t>cara</a:t>
              </a:r>
              <a:r>
                <a:rPr lang="en-US" sz="2000">
                  <a:latin typeface="Calibri" panose="020F0502020204030204" pitchFamily="34" charset="0"/>
                </a:rPr>
                <a:t> </a:t>
              </a:r>
              <a:r>
                <a:rPr lang="en-US" sz="2000" err="1">
                  <a:latin typeface="Calibri" panose="020F0502020204030204" pitchFamily="34" charset="0"/>
                </a:rPr>
                <a:t>menekan</a:t>
              </a:r>
              <a:r>
                <a:rPr lang="en-US" sz="2000">
                  <a:latin typeface="Calibri" panose="020F0502020204030204" pitchFamily="34" charset="0"/>
                </a:rPr>
                <a:t> </a:t>
              </a:r>
              <a:r>
                <a:rPr lang="en-US" sz="2000" err="1">
                  <a:latin typeface="Calibri" panose="020F0502020204030204" pitchFamily="34" charset="0"/>
                </a:rPr>
                <a:t>tombol</a:t>
              </a:r>
              <a:r>
                <a:rPr lang="en-US" sz="2000">
                  <a:latin typeface="Calibri" panose="020F0502020204030204" pitchFamily="34" charset="0"/>
                </a:rPr>
                <a:t> yang </a:t>
              </a:r>
              <a:r>
                <a:rPr lang="en-US" sz="2000" err="1">
                  <a:latin typeface="Calibri" panose="020F0502020204030204" pitchFamily="34" charset="0"/>
                </a:rPr>
                <a:t>tersedia</a:t>
              </a:r>
              <a:r>
                <a:rPr lang="en-US" sz="2000">
                  <a:latin typeface="Calibri" panose="020F0502020204030204" pitchFamily="34" charset="0"/>
                </a:rPr>
                <a:t> </a:t>
              </a:r>
              <a:r>
                <a:rPr lang="en-US" sz="2000" err="1">
                  <a:latin typeface="Calibri" panose="020F0502020204030204" pitchFamily="34" charset="0"/>
                </a:rPr>
                <a:t>atau</a:t>
              </a:r>
              <a:r>
                <a:rPr lang="en-US" sz="2000">
                  <a:latin typeface="Calibri" panose="020F0502020204030204" pitchFamily="34" charset="0"/>
                </a:rPr>
                <a:t> </a:t>
              </a:r>
              <a:r>
                <a:rPr lang="en-US" sz="2000" err="1">
                  <a:latin typeface="Calibri" panose="020F0502020204030204" pitchFamily="34" charset="0"/>
                </a:rPr>
                <a:t>layar</a:t>
              </a:r>
              <a:r>
                <a:rPr lang="en-US" sz="2000">
                  <a:latin typeface="Calibri" panose="020F0502020204030204" pitchFamily="34" charset="0"/>
                </a:rPr>
                <a:t> yang </a:t>
              </a:r>
              <a:r>
                <a:rPr lang="en-US" sz="2000" err="1">
                  <a:latin typeface="Calibri" panose="020F0502020204030204" pitchFamily="34" charset="0"/>
                </a:rPr>
                <a:t>dapat</a:t>
              </a:r>
              <a:r>
                <a:rPr lang="en-US" sz="2000">
                  <a:latin typeface="Calibri" panose="020F0502020204030204" pitchFamily="34" charset="0"/>
                </a:rPr>
                <a:t> </a:t>
              </a:r>
              <a:r>
                <a:rPr lang="en-US" sz="2000" err="1">
                  <a:latin typeface="Calibri" panose="020F0502020204030204" pitchFamily="34" charset="0"/>
                </a:rPr>
                <a:t>disentuh</a:t>
              </a:r>
              <a:r>
                <a:rPr lang="en-US" sz="2000">
                  <a:latin typeface="Calibri" panose="020F0502020204030204" pitchFamily="34" charset="0"/>
                </a:rPr>
                <a:t> </a:t>
              </a:r>
              <a:r>
                <a:rPr lang="en-US" sz="2000" i="1">
                  <a:latin typeface="Calibri" panose="020F0502020204030204" pitchFamily="34" charset="0"/>
                </a:rPr>
                <a:t>(touchscreen).</a:t>
              </a:r>
              <a:endParaRPr lang="en-ID" sz="2000" i="1">
                <a:latin typeface="Calibri" panose="020F0502020204030204" pitchFamily="34" charset="0"/>
              </a:endParaRPr>
            </a:p>
          </p:txBody>
        </p:sp>
        <p:grpSp>
          <p:nvGrpSpPr>
            <p:cNvPr id="14" name="Group 13">
              <a:extLst>
                <a:ext uri="{FF2B5EF4-FFF2-40B4-BE49-F238E27FC236}">
                  <a16:creationId xmlns:a16="http://schemas.microsoft.com/office/drawing/2014/main" id="{D0699518-2409-4235-899F-1083CED1E0C8}"/>
                </a:ext>
              </a:extLst>
            </p:cNvPr>
            <p:cNvGrpSpPr/>
            <p:nvPr/>
          </p:nvGrpSpPr>
          <p:grpSpPr>
            <a:xfrm>
              <a:off x="1295400" y="209550"/>
              <a:ext cx="2743200" cy="584775"/>
              <a:chOff x="1054566" y="882420"/>
              <a:chExt cx="2069864" cy="694058"/>
            </a:xfrm>
          </p:grpSpPr>
          <p:sp>
            <p:nvSpPr>
              <p:cNvPr id="16" name="Rectangle 15">
                <a:extLst>
                  <a:ext uri="{FF2B5EF4-FFF2-40B4-BE49-F238E27FC236}">
                    <a16:creationId xmlns:a16="http://schemas.microsoft.com/office/drawing/2014/main" id="{577A51B3-14C5-4E1C-B545-E57C04F212E6}"/>
                  </a:ext>
                </a:extLst>
              </p:cNvPr>
              <p:cNvSpPr/>
              <p:nvPr/>
            </p:nvSpPr>
            <p:spPr>
              <a:xfrm>
                <a:off x="1054566" y="882420"/>
                <a:ext cx="2069864" cy="694058"/>
              </a:xfrm>
              <a:prstGeom prst="rect">
                <a:avLst/>
              </a:prstGeom>
            </p:spPr>
            <p:style>
              <a:lnRef idx="2">
                <a:schemeClr val="lt1">
                  <a:hueOff val="0"/>
                  <a:satOff val="0"/>
                  <a:lumOff val="0"/>
                  <a:alphaOff val="0"/>
                </a:schemeClr>
              </a:lnRef>
              <a:fillRef idx="1">
                <a:schemeClr val="accent5">
                  <a:hueOff val="-7450407"/>
                  <a:satOff val="29858"/>
                  <a:lumOff val="6471"/>
                  <a:alphaOff val="0"/>
                </a:schemeClr>
              </a:fillRef>
              <a:effectRef idx="0">
                <a:schemeClr val="accent5">
                  <a:hueOff val="-7450407"/>
                  <a:satOff val="29858"/>
                  <a:lumOff val="6471"/>
                  <a:alphaOff val="0"/>
                </a:schemeClr>
              </a:effectRef>
              <a:fontRef idx="minor">
                <a:schemeClr val="lt1"/>
              </a:fontRef>
            </p:style>
          </p:sp>
          <p:sp>
            <p:nvSpPr>
              <p:cNvPr id="17" name="TextBox 16">
                <a:extLst>
                  <a:ext uri="{FF2B5EF4-FFF2-40B4-BE49-F238E27FC236}">
                    <a16:creationId xmlns:a16="http://schemas.microsoft.com/office/drawing/2014/main" id="{1F76C2A9-6518-469A-BB54-3C2BAB228F30}"/>
                  </a:ext>
                </a:extLst>
              </p:cNvPr>
              <p:cNvSpPr txBox="1"/>
              <p:nvPr/>
            </p:nvSpPr>
            <p:spPr>
              <a:xfrm>
                <a:off x="1054566" y="882420"/>
                <a:ext cx="2069864" cy="694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400" b="1" i="1" kern="1200">
                    <a:solidFill>
                      <a:schemeClr val="tx1"/>
                    </a:solidFill>
                    <a:latin typeface="Calibri" panose="020F0502020204030204" pitchFamily="34" charset="0"/>
                  </a:rPr>
                  <a:t>Menu-Driven</a:t>
                </a:r>
                <a:endParaRPr lang="en-ID" sz="2400" b="1" i="1" kern="1200">
                  <a:solidFill>
                    <a:schemeClr val="tx1"/>
                  </a:solidFill>
                  <a:latin typeface="Calibri" panose="020F0502020204030204" pitchFamily="34" charset="0"/>
                </a:endParaRPr>
              </a:p>
            </p:txBody>
          </p:sp>
        </p:grpSp>
      </p:grpSp>
    </p:spTree>
    <p:extLst>
      <p:ext uri="{BB962C8B-B14F-4D97-AF65-F5344CB8AC3E}">
        <p14:creationId xmlns:p14="http://schemas.microsoft.com/office/powerpoint/2010/main" val="3083217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715000" y="438150"/>
            <a:ext cx="3257485" cy="3886200"/>
            <a:chOff x="5715000" y="438150"/>
            <a:chExt cx="3257485" cy="3886200"/>
          </a:xfrm>
        </p:grpSpPr>
        <p:pic>
          <p:nvPicPr>
            <p:cNvPr id="5124" name="Picture 4" descr="Web Appication images | Photos, videos, logos, illustrations and branding  on Behance">
              <a:extLst>
                <a:ext uri="{FF2B5EF4-FFF2-40B4-BE49-F238E27FC236}">
                  <a16:creationId xmlns:a16="http://schemas.microsoft.com/office/drawing/2014/main" id="{7B5D330B-52EE-4A02-BB07-0043296F772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287" t="1" r="19333" b="-6958"/>
            <a:stretch/>
          </p:blipFill>
          <p:spPr bwMode="auto">
            <a:xfrm>
              <a:off x="5715000" y="438150"/>
              <a:ext cx="3257485" cy="3426023"/>
            </a:xfrm>
            <a:prstGeom prst="ellipse">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B1E299B4-EFD2-4732-9057-9A3EDB169A18}"/>
                </a:ext>
              </a:extLst>
            </p:cNvPr>
            <p:cNvSpPr txBox="1"/>
            <p:nvPr/>
          </p:nvSpPr>
          <p:spPr>
            <a:xfrm>
              <a:off x="5715000" y="3985796"/>
              <a:ext cx="3200400" cy="338554"/>
            </a:xfrm>
            <a:prstGeom prst="rect">
              <a:avLst/>
            </a:prstGeom>
            <a:noFill/>
          </p:spPr>
          <p:txBody>
            <a:bodyPr wrap="square" rtlCol="0">
              <a:spAutoFit/>
            </a:bodyPr>
            <a:lstStyle/>
            <a:p>
              <a:pPr algn="ctr"/>
              <a:r>
                <a:rPr lang="en-ID" sz="1600" b="1" i="1">
                  <a:latin typeface="Calibri" panose="020F0502020204030204" pitchFamily="34" charset="0"/>
                </a:rPr>
                <a:t>Mobile Screens User Interface</a:t>
              </a:r>
            </a:p>
          </p:txBody>
        </p:sp>
      </p:grpSp>
      <p:grpSp>
        <p:nvGrpSpPr>
          <p:cNvPr id="3" name="Group 2"/>
          <p:cNvGrpSpPr/>
          <p:nvPr/>
        </p:nvGrpSpPr>
        <p:grpSpPr>
          <a:xfrm>
            <a:off x="228600" y="209550"/>
            <a:ext cx="5392467" cy="4114800"/>
            <a:chOff x="228600" y="209550"/>
            <a:chExt cx="5392467" cy="4114800"/>
          </a:xfrm>
        </p:grpSpPr>
        <p:sp>
          <p:nvSpPr>
            <p:cNvPr id="5" name="Rectangle 4">
              <a:extLst>
                <a:ext uri="{FF2B5EF4-FFF2-40B4-BE49-F238E27FC236}">
                  <a16:creationId xmlns:a16="http://schemas.microsoft.com/office/drawing/2014/main" id="{38FF7F5C-44EB-4391-8C61-7BF2EC4E28F6}"/>
                </a:ext>
              </a:extLst>
            </p:cNvPr>
            <p:cNvSpPr/>
            <p:nvPr/>
          </p:nvSpPr>
          <p:spPr>
            <a:xfrm>
              <a:off x="228600" y="742950"/>
              <a:ext cx="5392467" cy="3581400"/>
            </a:xfrm>
            <a:prstGeom prst="rect">
              <a:avLst/>
            </a:prstGeom>
            <a:ln>
              <a:solidFill>
                <a:schemeClr val="accent6"/>
              </a:solidFill>
              <a:prstDash val="dash"/>
            </a:ln>
          </p:spPr>
          <p:style>
            <a:lnRef idx="2">
              <a:schemeClr val="accent5"/>
            </a:lnRef>
            <a:fillRef idx="1">
              <a:schemeClr val="lt1"/>
            </a:fillRef>
            <a:effectRef idx="0">
              <a:schemeClr val="accent5"/>
            </a:effectRef>
            <a:fontRef idx="minor">
              <a:schemeClr val="dk1"/>
            </a:fontRef>
          </p:style>
          <p:txBody>
            <a:bodyPr rtlCol="0" anchor="t"/>
            <a:lstStyle/>
            <a:p>
              <a:pPr marL="285750" indent="-285750">
                <a:buFont typeface="Wingdings" panose="05000000000000000000" pitchFamily="2" charset="2"/>
                <a:buChar char="ü"/>
              </a:pPr>
              <a:r>
                <a:rPr lang="en-US" sz="2000" err="1">
                  <a:latin typeface="Calibri" panose="020F0502020204030204" pitchFamily="34" charset="0"/>
                </a:rPr>
                <a:t>Merupakan</a:t>
              </a:r>
              <a:r>
                <a:rPr lang="en-US" sz="2000">
                  <a:latin typeface="Calibri" panose="020F0502020204030204" pitchFamily="34" charset="0"/>
                </a:rPr>
                <a:t> </a:t>
              </a:r>
              <a:r>
                <a:rPr lang="en-US" sz="2000" err="1">
                  <a:latin typeface="Calibri" panose="020F0502020204030204" pitchFamily="34" charset="0"/>
                </a:rPr>
                <a:t>antarmuka</a:t>
              </a:r>
              <a:r>
                <a:rPr lang="en-US" sz="2000">
                  <a:latin typeface="Calibri" panose="020F0502020204030204" pitchFamily="34" charset="0"/>
                </a:rPr>
                <a:t> </a:t>
              </a:r>
              <a:r>
                <a:rPr lang="en-US" sz="2000" err="1">
                  <a:latin typeface="Calibri" panose="020F0502020204030204" pitchFamily="34" charset="0"/>
                </a:rPr>
                <a:t>jenis</a:t>
              </a:r>
              <a:r>
                <a:rPr lang="en-US" sz="2000">
                  <a:latin typeface="Calibri" panose="020F0502020204030204" pitchFamily="34" charset="0"/>
                </a:rPr>
                <a:t> </a:t>
              </a:r>
              <a:r>
                <a:rPr lang="en-US" sz="2000" err="1">
                  <a:latin typeface="Calibri" panose="020F0502020204030204" pitchFamily="34" charset="0"/>
                </a:rPr>
                <a:t>grafis</a:t>
              </a:r>
              <a:r>
                <a:rPr lang="en-US" sz="2000">
                  <a:latin typeface="Calibri" panose="020F0502020204030204" pitchFamily="34" charset="0"/>
                </a:rPr>
                <a:t> yang </a:t>
              </a:r>
              <a:r>
                <a:rPr lang="en-US" sz="2000" err="1">
                  <a:latin typeface="Calibri" panose="020F0502020204030204" pitchFamily="34" charset="0"/>
                </a:rPr>
                <a:t>umumnya</a:t>
              </a:r>
              <a:r>
                <a:rPr lang="en-US" sz="2000">
                  <a:latin typeface="Calibri" panose="020F0502020204030204" pitchFamily="34" charset="0"/>
                </a:rPr>
                <a:t> </a:t>
              </a:r>
              <a:r>
                <a:rPr lang="en-US" sz="2000" err="1">
                  <a:latin typeface="Calibri" panose="020F0502020204030204" pitchFamily="34" charset="0"/>
                </a:rPr>
                <a:t>digunakan</a:t>
              </a:r>
              <a:r>
                <a:rPr lang="en-US" sz="2000">
                  <a:latin typeface="Calibri" panose="020F0502020204030204" pitchFamily="34" charset="0"/>
                </a:rPr>
                <a:t> pada </a:t>
              </a:r>
              <a:r>
                <a:rPr lang="en-US" sz="2000" err="1">
                  <a:latin typeface="Calibri" panose="020F0502020204030204" pitchFamily="34" charset="0"/>
                </a:rPr>
                <a:t>layar</a:t>
              </a:r>
              <a:r>
                <a:rPr lang="en-US" sz="2000">
                  <a:latin typeface="Calibri" panose="020F0502020204030204" pitchFamily="34" charset="0"/>
                </a:rPr>
                <a:t> </a:t>
              </a:r>
              <a:r>
                <a:rPr lang="en-US" sz="2000" i="1">
                  <a:latin typeface="Calibri" panose="020F0502020204030204" pitchFamily="34" charset="0"/>
                </a:rPr>
                <a:t>touchscreen </a:t>
              </a:r>
              <a:r>
                <a:rPr lang="en-US" sz="2000">
                  <a:latin typeface="Calibri" panose="020F0502020204030204" pitchFamily="34" charset="0"/>
                </a:rPr>
                <a:t>di </a:t>
              </a:r>
              <a:r>
                <a:rPr lang="en-US" sz="2000" err="1">
                  <a:latin typeface="Calibri" panose="020F0502020204030204" pitchFamily="34" charset="0"/>
                </a:rPr>
                <a:t>perangkat</a:t>
              </a:r>
              <a:r>
                <a:rPr lang="en-US" sz="2000">
                  <a:latin typeface="Calibri" panose="020F0502020204030204" pitchFamily="34" charset="0"/>
                </a:rPr>
                <a:t> </a:t>
              </a:r>
              <a:r>
                <a:rPr lang="en-US" sz="2000" i="1">
                  <a:latin typeface="Calibri" panose="020F0502020204030204" pitchFamily="34" charset="0"/>
                </a:rPr>
                <a:t>mobile </a:t>
              </a:r>
              <a:r>
                <a:rPr lang="en-US" sz="2000" err="1">
                  <a:latin typeface="Calibri" panose="020F0502020204030204" pitchFamily="34" charset="0"/>
                </a:rPr>
                <a:t>seperti</a:t>
              </a:r>
              <a:r>
                <a:rPr lang="en-US" sz="2000">
                  <a:latin typeface="Calibri" panose="020F0502020204030204" pitchFamily="34" charset="0"/>
                </a:rPr>
                <a:t> </a:t>
              </a:r>
              <a:r>
                <a:rPr lang="en-US" sz="2000" i="1">
                  <a:latin typeface="Calibri" panose="020F0502020204030204" pitchFamily="34" charset="0"/>
                </a:rPr>
                <a:t>smartphone </a:t>
              </a:r>
              <a:r>
                <a:rPr lang="en-US" sz="2000" err="1">
                  <a:latin typeface="Calibri" panose="020F0502020204030204" pitchFamily="34" charset="0"/>
                </a:rPr>
                <a:t>atau</a:t>
              </a:r>
              <a:r>
                <a:rPr lang="en-US" sz="2000">
                  <a:latin typeface="Calibri" panose="020F0502020204030204" pitchFamily="34" charset="0"/>
                </a:rPr>
                <a:t> tablet yang </a:t>
              </a:r>
              <a:r>
                <a:rPr lang="en-US" sz="2000" err="1">
                  <a:latin typeface="Calibri" panose="020F0502020204030204" pitchFamily="34" charset="0"/>
                </a:rPr>
                <a:t>memungkinkan</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berinteraksi</a:t>
              </a:r>
              <a:r>
                <a:rPr lang="en-US" sz="2000">
                  <a:latin typeface="Calibri" panose="020F0502020204030204" pitchFamily="34" charset="0"/>
                </a:rPr>
                <a:t> </a:t>
              </a:r>
              <a:r>
                <a:rPr lang="en-US" sz="2000" err="1">
                  <a:latin typeface="Calibri" panose="020F0502020204030204" pitchFamily="34" charset="0"/>
                </a:rPr>
                <a:t>dengan</a:t>
              </a:r>
              <a:r>
                <a:rPr lang="en-US" sz="2000">
                  <a:latin typeface="Calibri" panose="020F0502020204030204" pitchFamily="34" charset="0"/>
                </a:rPr>
                <a:t> </a:t>
              </a:r>
              <a:r>
                <a:rPr lang="en-US" sz="2000" err="1">
                  <a:latin typeface="Calibri" panose="020F0502020204030204" pitchFamily="34" charset="0"/>
                </a:rPr>
                <a:t>aplikasi</a:t>
              </a:r>
              <a:r>
                <a:rPr lang="en-US" sz="2000">
                  <a:latin typeface="Calibri" panose="020F0502020204030204" pitchFamily="34" charset="0"/>
                </a:rPr>
                <a:t>, </a:t>
              </a:r>
              <a:r>
                <a:rPr lang="en-US" sz="2000" err="1">
                  <a:latin typeface="Calibri" panose="020F0502020204030204" pitchFamily="34" charset="0"/>
                </a:rPr>
                <a:t>fitur-fitur</a:t>
              </a:r>
              <a:r>
                <a:rPr lang="en-US" sz="2000">
                  <a:latin typeface="Calibri" panose="020F0502020204030204" pitchFamily="34" charset="0"/>
                </a:rPr>
                <a:t>, dan </a:t>
              </a:r>
              <a:r>
                <a:rPr lang="en-US" sz="2000" err="1">
                  <a:latin typeface="Calibri" panose="020F0502020204030204" pitchFamily="34" charset="0"/>
                </a:rPr>
                <a:t>fungsi-fungsi</a:t>
              </a:r>
              <a:r>
                <a:rPr lang="en-US" sz="2000">
                  <a:latin typeface="Calibri" panose="020F0502020204030204" pitchFamily="34" charset="0"/>
                </a:rPr>
                <a:t> yang </a:t>
              </a:r>
              <a:r>
                <a:rPr lang="en-US" sz="2000" err="1">
                  <a:latin typeface="Calibri" panose="020F0502020204030204" pitchFamily="34" charset="0"/>
                </a:rPr>
                <a:t>ada</a:t>
              </a:r>
              <a:r>
                <a:rPr lang="en-US" sz="2000">
                  <a:latin typeface="Calibri" panose="020F0502020204030204" pitchFamily="34" charset="0"/>
                </a:rPr>
                <a:t> di </a:t>
              </a:r>
              <a:r>
                <a:rPr lang="en-US" sz="2000" err="1">
                  <a:latin typeface="Calibri" panose="020F0502020204030204" pitchFamily="34" charset="0"/>
                </a:rPr>
                <a:t>perangkat</a:t>
              </a:r>
              <a:r>
                <a:rPr lang="en-US" sz="2000">
                  <a:latin typeface="Calibri" panose="020F0502020204030204" pitchFamily="34" charset="0"/>
                </a:rPr>
                <a:t> </a:t>
              </a:r>
              <a:r>
                <a:rPr lang="en-US" sz="2000" i="1">
                  <a:latin typeface="Calibri" panose="020F0502020204030204" pitchFamily="34" charset="0"/>
                </a:rPr>
                <a:t>mobile </a:t>
              </a:r>
              <a:r>
                <a:rPr lang="en-US" sz="2000" err="1">
                  <a:latin typeface="Calibri" panose="020F0502020204030204" pitchFamily="34" charset="0"/>
                </a:rPr>
                <a:t>tersebut</a:t>
              </a:r>
              <a:r>
                <a:rPr lang="en-US" sz="2000">
                  <a:latin typeface="Calibri" panose="020F0502020204030204" pitchFamily="34" charset="0"/>
                </a:rPr>
                <a:t>. </a:t>
              </a:r>
            </a:p>
            <a:p>
              <a:pPr marL="285750" indent="-285750">
                <a:buFont typeface="Wingdings" panose="05000000000000000000" pitchFamily="2" charset="2"/>
                <a:buChar char="ü"/>
              </a:pPr>
              <a:r>
                <a:rPr lang="en-US" sz="2000" i="1">
                  <a:latin typeface="Calibri" panose="020F0502020204030204" pitchFamily="34" charset="0"/>
                </a:rPr>
                <a:t>Mobile UI </a:t>
              </a:r>
              <a:r>
                <a:rPr lang="en-US" sz="2000">
                  <a:latin typeface="Calibri" panose="020F0502020204030204" pitchFamily="34" charset="0"/>
                </a:rPr>
                <a:t> </a:t>
              </a:r>
              <a:r>
                <a:rPr lang="en-US" sz="2000" err="1">
                  <a:latin typeface="Calibri" panose="020F0502020204030204" pitchFamily="34" charset="0"/>
                </a:rPr>
                <a:t>menggunakan</a:t>
              </a:r>
              <a:r>
                <a:rPr lang="en-US" sz="2000">
                  <a:latin typeface="Calibri" panose="020F0502020204030204" pitchFamily="34" charset="0"/>
                </a:rPr>
                <a:t> </a:t>
              </a:r>
              <a:r>
                <a:rPr lang="en-US" sz="2000" err="1">
                  <a:latin typeface="Calibri" panose="020F0502020204030204" pitchFamily="34" charset="0"/>
                </a:rPr>
                <a:t>simbol-simbol</a:t>
              </a:r>
              <a:r>
                <a:rPr lang="en-US" sz="2000">
                  <a:latin typeface="Calibri" panose="020F0502020204030204" pitchFamily="34" charset="0"/>
                </a:rPr>
                <a:t> </a:t>
              </a:r>
              <a:r>
                <a:rPr lang="en-US" sz="2000" err="1">
                  <a:latin typeface="Calibri" panose="020F0502020204030204" pitchFamily="34" charset="0"/>
                </a:rPr>
                <a:t>dengan</a:t>
              </a:r>
              <a:r>
                <a:rPr lang="en-US" sz="2000">
                  <a:latin typeface="Calibri" panose="020F0502020204030204" pitchFamily="34" charset="0"/>
                </a:rPr>
                <a:t> </a:t>
              </a:r>
              <a:r>
                <a:rPr lang="en-US" sz="2000" err="1">
                  <a:latin typeface="Calibri" panose="020F0502020204030204" pitchFamily="34" charset="0"/>
                </a:rPr>
                <a:t>ukuran</a:t>
              </a:r>
              <a:r>
                <a:rPr lang="en-US" sz="2000">
                  <a:latin typeface="Calibri" panose="020F0502020204030204" pitchFamily="34" charset="0"/>
                </a:rPr>
                <a:t> yang </a:t>
              </a:r>
              <a:r>
                <a:rPr lang="en-US" sz="2000" err="1">
                  <a:latin typeface="Calibri" panose="020F0502020204030204" pitchFamily="34" charset="0"/>
                </a:rPr>
                <a:t>kecil</a:t>
              </a:r>
              <a:r>
                <a:rPr lang="en-US" sz="2000">
                  <a:latin typeface="Calibri" panose="020F0502020204030204" pitchFamily="34" charset="0"/>
                </a:rPr>
                <a:t> dan </a:t>
              </a:r>
              <a:r>
                <a:rPr lang="en-US" sz="2000" err="1">
                  <a:latin typeface="Calibri" panose="020F0502020204030204" pitchFamily="34" charset="0"/>
                </a:rPr>
                <a:t>tidak</a:t>
              </a:r>
              <a:r>
                <a:rPr lang="en-US" sz="2000">
                  <a:latin typeface="Calibri" panose="020F0502020204030204" pitchFamily="34" charset="0"/>
                </a:rPr>
                <a:t> </a:t>
              </a:r>
              <a:r>
                <a:rPr lang="en-US" sz="2000" err="1">
                  <a:latin typeface="Calibri" panose="020F0502020204030204" pitchFamily="34" charset="0"/>
                </a:rPr>
                <a:t>menggunakan</a:t>
              </a:r>
              <a:r>
                <a:rPr lang="en-US" sz="2000">
                  <a:latin typeface="Calibri" panose="020F0502020204030204" pitchFamily="34" charset="0"/>
                </a:rPr>
                <a:t> </a:t>
              </a:r>
              <a:r>
                <a:rPr lang="en-US" sz="2000" err="1">
                  <a:latin typeface="Calibri" panose="020F0502020204030204" pitchFamily="34" charset="0"/>
                </a:rPr>
                <a:t>keterangan</a:t>
              </a:r>
              <a:r>
                <a:rPr lang="en-US" sz="2000">
                  <a:latin typeface="Calibri" panose="020F0502020204030204" pitchFamily="34" charset="0"/>
                </a:rPr>
                <a:t> </a:t>
              </a:r>
              <a:r>
                <a:rPr lang="en-US" sz="2000" err="1">
                  <a:latin typeface="Calibri" panose="020F0502020204030204" pitchFamily="34" charset="0"/>
                </a:rPr>
                <a:t>teks</a:t>
              </a:r>
              <a:r>
                <a:rPr lang="en-US" sz="2000">
                  <a:latin typeface="Calibri" panose="020F0502020204030204" pitchFamily="34" charset="0"/>
                </a:rPr>
                <a:t> </a:t>
              </a:r>
              <a:r>
                <a:rPr lang="en-US" sz="2000" err="1">
                  <a:latin typeface="Calibri" panose="020F0502020204030204" pitchFamily="34" charset="0"/>
                </a:rPr>
                <a:t>sehingga</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harus</a:t>
              </a:r>
              <a:r>
                <a:rPr lang="en-US" sz="2000">
                  <a:latin typeface="Calibri" panose="020F0502020204030204" pitchFamily="34" charset="0"/>
                </a:rPr>
                <a:t> </a:t>
              </a:r>
              <a:r>
                <a:rPr lang="en-US" sz="2000" err="1">
                  <a:latin typeface="Calibri" panose="020F0502020204030204" pitchFamily="34" charset="0"/>
                </a:rPr>
                <a:t>mengenali</a:t>
              </a:r>
              <a:r>
                <a:rPr lang="en-US" sz="2000">
                  <a:latin typeface="Calibri" panose="020F0502020204030204" pitchFamily="34" charset="0"/>
                </a:rPr>
                <a:t> </a:t>
              </a:r>
              <a:r>
                <a:rPr lang="en-US" sz="2000" err="1">
                  <a:latin typeface="Calibri" panose="020F0502020204030204" pitchFamily="34" charset="0"/>
                </a:rPr>
                <a:t>arti</a:t>
              </a:r>
              <a:r>
                <a:rPr lang="en-US" sz="2000">
                  <a:latin typeface="Calibri" panose="020F0502020204030204" pitchFamily="34" charset="0"/>
                </a:rPr>
                <a:t> </a:t>
              </a:r>
              <a:r>
                <a:rPr lang="en-US" sz="2000" err="1">
                  <a:latin typeface="Calibri" panose="020F0502020204030204" pitchFamily="34" charset="0"/>
                </a:rPr>
                <a:t>dari</a:t>
              </a:r>
              <a:r>
                <a:rPr lang="en-US" sz="2000">
                  <a:latin typeface="Calibri" panose="020F0502020204030204" pitchFamily="34" charset="0"/>
                </a:rPr>
                <a:t> </a:t>
              </a:r>
              <a:r>
                <a:rPr lang="en-US" sz="2000" err="1">
                  <a:latin typeface="Calibri" panose="020F0502020204030204" pitchFamily="34" charset="0"/>
                </a:rPr>
                <a:t>simbol-simbol</a:t>
              </a:r>
              <a:r>
                <a:rPr lang="en-US" sz="2000">
                  <a:latin typeface="Calibri" panose="020F0502020204030204" pitchFamily="34" charset="0"/>
                </a:rPr>
                <a:t> </a:t>
              </a:r>
              <a:r>
                <a:rPr lang="en-US" sz="2000" err="1">
                  <a:latin typeface="Calibri" panose="020F0502020204030204" pitchFamily="34" charset="0"/>
                </a:rPr>
                <a:t>tersebut</a:t>
              </a:r>
              <a:r>
                <a:rPr lang="en-US" sz="2000">
                  <a:latin typeface="Calibri" panose="020F0502020204030204" pitchFamily="34" charset="0"/>
                </a:rPr>
                <a:t>.  </a:t>
              </a:r>
              <a:endParaRPr lang="en-ID" sz="2000">
                <a:latin typeface="Calibri" panose="020F0502020204030204" pitchFamily="34" charset="0"/>
              </a:endParaRPr>
            </a:p>
          </p:txBody>
        </p:sp>
        <p:grpSp>
          <p:nvGrpSpPr>
            <p:cNvPr id="10" name="Group 9">
              <a:extLst>
                <a:ext uri="{FF2B5EF4-FFF2-40B4-BE49-F238E27FC236}">
                  <a16:creationId xmlns:a16="http://schemas.microsoft.com/office/drawing/2014/main" id="{3E04A41B-0751-4E71-877F-F220082232AD}"/>
                </a:ext>
              </a:extLst>
            </p:cNvPr>
            <p:cNvGrpSpPr/>
            <p:nvPr/>
          </p:nvGrpSpPr>
          <p:grpSpPr>
            <a:xfrm>
              <a:off x="609603" y="209550"/>
              <a:ext cx="4583084" cy="590107"/>
              <a:chOff x="3162071" y="882420"/>
              <a:chExt cx="2069864" cy="694058"/>
            </a:xfrm>
          </p:grpSpPr>
          <p:sp>
            <p:nvSpPr>
              <p:cNvPr id="11" name="Rectangle 10">
                <a:extLst>
                  <a:ext uri="{FF2B5EF4-FFF2-40B4-BE49-F238E27FC236}">
                    <a16:creationId xmlns:a16="http://schemas.microsoft.com/office/drawing/2014/main" id="{AE811699-CB2F-49F0-ABF9-C6BB31FC2865}"/>
                  </a:ext>
                </a:extLst>
              </p:cNvPr>
              <p:cNvSpPr/>
              <p:nvPr/>
            </p:nvSpPr>
            <p:spPr>
              <a:xfrm>
                <a:off x="3162071" y="882420"/>
                <a:ext cx="2069864" cy="694058"/>
              </a:xfrm>
              <a:prstGeom prst="rect">
                <a:avLst/>
              </a:prstGeom>
            </p:spPr>
            <p:style>
              <a:lnRef idx="2">
                <a:schemeClr val="lt1">
                  <a:hueOff val="0"/>
                  <a:satOff val="0"/>
                  <a:lumOff val="0"/>
                  <a:alphaOff val="0"/>
                </a:schemeClr>
              </a:lnRef>
              <a:fillRef idx="1">
                <a:schemeClr val="accent5">
                  <a:hueOff val="-9933876"/>
                  <a:satOff val="39811"/>
                  <a:lumOff val="8628"/>
                  <a:alphaOff val="0"/>
                </a:schemeClr>
              </a:fillRef>
              <a:effectRef idx="0">
                <a:schemeClr val="accent5">
                  <a:hueOff val="-9933876"/>
                  <a:satOff val="39811"/>
                  <a:lumOff val="8628"/>
                  <a:alphaOff val="0"/>
                </a:schemeClr>
              </a:effectRef>
              <a:fontRef idx="minor">
                <a:schemeClr val="lt1"/>
              </a:fontRef>
            </p:style>
          </p:sp>
          <p:sp>
            <p:nvSpPr>
              <p:cNvPr id="12" name="TextBox 11">
                <a:extLst>
                  <a:ext uri="{FF2B5EF4-FFF2-40B4-BE49-F238E27FC236}">
                    <a16:creationId xmlns:a16="http://schemas.microsoft.com/office/drawing/2014/main" id="{2CE4330B-122D-4F18-B854-5351748928DE}"/>
                  </a:ext>
                </a:extLst>
              </p:cNvPr>
              <p:cNvSpPr txBox="1"/>
              <p:nvPr/>
            </p:nvSpPr>
            <p:spPr>
              <a:xfrm>
                <a:off x="3162071" y="882420"/>
                <a:ext cx="2069864" cy="694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400" b="1" i="1" kern="1200">
                    <a:solidFill>
                      <a:schemeClr val="tx1"/>
                    </a:solidFill>
                    <a:latin typeface="Calibri" panose="020F0502020204030204" pitchFamily="34" charset="0"/>
                  </a:rPr>
                  <a:t>Mobile User Interface (Mobile UI)</a:t>
                </a:r>
                <a:endParaRPr lang="en-ID" sz="2400" b="1" i="1" kern="1200">
                  <a:solidFill>
                    <a:schemeClr val="tx1"/>
                  </a:solidFill>
                  <a:latin typeface="Calibri" panose="020F0502020204030204" pitchFamily="34" charset="0"/>
                </a:endParaRPr>
              </a:p>
            </p:txBody>
          </p:sp>
        </p:grpSp>
      </p:grpSp>
    </p:spTree>
    <p:extLst>
      <p:ext uri="{BB962C8B-B14F-4D97-AF65-F5344CB8AC3E}">
        <p14:creationId xmlns:p14="http://schemas.microsoft.com/office/powerpoint/2010/main" val="84642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D2B3FD3-A4FA-7148-3B71-91CB3BFDDC7D}"/>
              </a:ext>
            </a:extLst>
          </p:cNvPr>
          <p:cNvSpPr txBox="1"/>
          <p:nvPr/>
        </p:nvSpPr>
        <p:spPr>
          <a:xfrm>
            <a:off x="9601200" y="171093"/>
            <a:ext cx="4572000" cy="4801314"/>
          </a:xfrm>
          <a:prstGeom prst="rect">
            <a:avLst/>
          </a:prstGeom>
          <a:noFill/>
        </p:spPr>
        <p:txBody>
          <a:bodyPr wrap="square">
            <a:spAutoFit/>
          </a:bodyPr>
          <a:lstStyle/>
          <a:p>
            <a:r>
              <a:rPr lang="id-ID"/>
              <a:t>6.	Interaksi Antara Dua Perangkat</a:t>
            </a:r>
          </a:p>
          <a:p>
            <a:r>
              <a:rPr lang="id-ID"/>
              <a:t>Kebutuhan akan berbagi sumber daya dan bekerja dalam satu tim kolaborasi saat ini menyebabkan timbulnya kebutuhan interaksi antara dua perangkat komputer. Interaksi tersebut dapat dilakukan jika dua komputer terhubung dalam sebuah jaringan. Adanya layanan data dari berbagai operator seluler membuat interaksi tersebut dapat dilakukan dengan mudah.</a:t>
            </a:r>
          </a:p>
          <a:p>
            <a:r>
              <a:rPr lang="id-ID"/>
              <a:t>Jika diperlukan, Anda dapat membuat jaringan komputer sederhana dengan menggunakan smartphone melalui layanan tethering, sebagai alat untuk menghubungkan beberapa perangkat atau komputer.</a:t>
            </a:r>
          </a:p>
        </p:txBody>
      </p:sp>
      <p:grpSp>
        <p:nvGrpSpPr>
          <p:cNvPr id="6" name="Group 5">
            <a:extLst>
              <a:ext uri="{FF2B5EF4-FFF2-40B4-BE49-F238E27FC236}">
                <a16:creationId xmlns:a16="http://schemas.microsoft.com/office/drawing/2014/main" id="{28BE3472-98F4-6D37-FEA6-475BE4A64343}"/>
              </a:ext>
            </a:extLst>
          </p:cNvPr>
          <p:cNvGrpSpPr/>
          <p:nvPr/>
        </p:nvGrpSpPr>
        <p:grpSpPr>
          <a:xfrm>
            <a:off x="304800" y="57150"/>
            <a:ext cx="4449808" cy="461665"/>
            <a:chOff x="1550060" y="1073687"/>
            <a:chExt cx="4449808" cy="461665"/>
          </a:xfrm>
        </p:grpSpPr>
        <p:sp>
          <p:nvSpPr>
            <p:cNvPr id="7" name="Rectangle 6">
              <a:extLst>
                <a:ext uri="{FF2B5EF4-FFF2-40B4-BE49-F238E27FC236}">
                  <a16:creationId xmlns:a16="http://schemas.microsoft.com/office/drawing/2014/main" id="{79EB87B3-8820-DF8D-9636-527D78743D37}"/>
                </a:ext>
              </a:extLst>
            </p:cNvPr>
            <p:cNvSpPr/>
            <p:nvPr/>
          </p:nvSpPr>
          <p:spPr>
            <a:xfrm>
              <a:off x="1550060" y="1073687"/>
              <a:ext cx="4449808" cy="461665"/>
            </a:xfrm>
            <a:prstGeom prst="rect">
              <a:avLst/>
            </a:prstGeom>
          </p:spPr>
          <p:txBody>
            <a:bodyPr wrap="none">
              <a:spAutoFit/>
            </a:bodyPr>
            <a:lstStyle/>
            <a:p>
              <a:r>
                <a:rPr lang="en-US" sz="2400" b="1">
                  <a:solidFill>
                    <a:srgbClr val="FF0000"/>
                  </a:solidFill>
                  <a:latin typeface="Calibri" panose="020F0502020204030204" pitchFamily="34" charset="0"/>
                </a:rPr>
                <a:t>5. Interaksi Antara Dua Perangkat</a:t>
              </a:r>
            </a:p>
          </p:txBody>
        </p:sp>
        <p:cxnSp>
          <p:nvCxnSpPr>
            <p:cNvPr id="8" name="Straight Connector 7">
              <a:extLst>
                <a:ext uri="{FF2B5EF4-FFF2-40B4-BE49-F238E27FC236}">
                  <a16:creationId xmlns:a16="http://schemas.microsoft.com/office/drawing/2014/main" id="{3B2CE6EC-911D-3D7D-2788-EAF9DF44C2DB}"/>
                </a:ext>
              </a:extLst>
            </p:cNvPr>
            <p:cNvCxnSpPr>
              <a:cxnSpLocks/>
            </p:cNvCxnSpPr>
            <p:nvPr/>
          </p:nvCxnSpPr>
          <p:spPr>
            <a:xfrm>
              <a:off x="1550060" y="1515493"/>
              <a:ext cx="4343400"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0" name="Rectangle 9">
            <a:extLst>
              <a:ext uri="{FF2B5EF4-FFF2-40B4-BE49-F238E27FC236}">
                <a16:creationId xmlns:a16="http://schemas.microsoft.com/office/drawing/2014/main" id="{036361EA-D692-69B5-3A14-8B6096957719}"/>
              </a:ext>
            </a:extLst>
          </p:cNvPr>
          <p:cNvSpPr/>
          <p:nvPr/>
        </p:nvSpPr>
        <p:spPr>
          <a:xfrm>
            <a:off x="304800" y="666750"/>
            <a:ext cx="7848600" cy="2862322"/>
          </a:xfrm>
          <a:prstGeom prst="rect">
            <a:avLst/>
          </a:prstGeom>
        </p:spPr>
        <p:txBody>
          <a:bodyPr wrap="square">
            <a:spAutoFit/>
          </a:bodyPr>
          <a:lstStyle/>
          <a:p>
            <a:pPr marL="285750" indent="-285750">
              <a:buFont typeface="Wingdings" panose="05000000000000000000" pitchFamily="2" charset="2"/>
              <a:buChar char="ü"/>
            </a:pPr>
            <a:r>
              <a:rPr lang="en-US" sz="2000">
                <a:latin typeface="Calibri" panose="020F0502020204030204" pitchFamily="34" charset="0"/>
              </a:rPr>
              <a:t>Kebutuhan akan berbagi sumber daya dan bekerja dalam satu tim kolaborasi saat ini menyebabkan timbulnya kebutuhan interaksi antara dua perangkat komputer. Interaksi tersebut dapat dilakukan jika dua komputer terhubung dalam sebuah jaringan. Adanya layanan data dari berbagai operator seluler membuat interaksi tersebut dapat dilakukan dengan mudah.</a:t>
            </a:r>
          </a:p>
          <a:p>
            <a:pPr marL="285750" indent="-285750">
              <a:buFont typeface="Wingdings" panose="05000000000000000000" pitchFamily="2" charset="2"/>
              <a:buChar char="ü"/>
            </a:pPr>
            <a:r>
              <a:rPr lang="en-US" sz="2000">
                <a:latin typeface="Calibri" panose="020F0502020204030204" pitchFamily="34" charset="0"/>
              </a:rPr>
              <a:t>Jika diperlukan, Anda dapat membuat jaringan komputer sederhana dengan menggunakan smartphone melalui layanan tethering, sebagai alat untuk menghubungkan beberapa perangkat atau komputer.</a:t>
            </a:r>
            <a:endParaRPr lang="en-US" sz="2000" err="1">
              <a:latin typeface="Calibri" panose="020F0502020204030204" pitchFamily="34" charset="0"/>
            </a:endParaRPr>
          </a:p>
        </p:txBody>
      </p:sp>
    </p:spTree>
    <p:extLst>
      <p:ext uri="{BB962C8B-B14F-4D97-AF65-F5344CB8AC3E}">
        <p14:creationId xmlns:p14="http://schemas.microsoft.com/office/powerpoint/2010/main" val="4029048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5"/>
          <p:cNvSpPr txBox="1">
            <a:spLocks/>
          </p:cNvSpPr>
          <p:nvPr/>
        </p:nvSpPr>
        <p:spPr>
          <a:xfrm>
            <a:off x="228600" y="285601"/>
            <a:ext cx="699120" cy="466080"/>
          </a:xfrm>
          <a:prstGeom prst="rect">
            <a:avLst/>
          </a:prstGeom>
          <a:solidFill>
            <a:schemeClr val="accent6"/>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1" lang="ja-JP" altLang="en-US" sz="2000" b="1" i="0" u="none" strike="noStrike" kern="1200" cap="none" spc="0" normalizeH="0" baseline="0" noProof="0">
              <a:ln>
                <a:noFill/>
              </a:ln>
              <a:solidFill>
                <a:schemeClr val="bg1"/>
              </a:solidFill>
              <a:effectLst/>
              <a:uLnTx/>
              <a:uFillTx/>
              <a:latin typeface="+mn-lt"/>
              <a:cs typeface="+mn-cs"/>
            </a:endParaRPr>
          </a:p>
        </p:txBody>
      </p:sp>
      <p:sp>
        <p:nvSpPr>
          <p:cNvPr id="3" name="直角三角形 10"/>
          <p:cNvSpPr/>
          <p:nvPr/>
        </p:nvSpPr>
        <p:spPr>
          <a:xfrm rot="5400000">
            <a:off x="694423" y="692567"/>
            <a:ext cx="186433" cy="280161"/>
          </a:xfrm>
          <a:prstGeom prst="rtTriangl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4" name="テキスト プレースホルダー 6"/>
          <p:cNvSpPr txBox="1">
            <a:spLocks/>
          </p:cNvSpPr>
          <p:nvPr/>
        </p:nvSpPr>
        <p:spPr>
          <a:xfrm>
            <a:off x="838201" y="57150"/>
            <a:ext cx="830580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fi-FI" sz="2800" b="1">
                <a:solidFill>
                  <a:schemeClr val="tx1"/>
                </a:solidFill>
                <a:latin typeface="Calibri" panose="020F0502020204030204" pitchFamily="34" charset="0"/>
              </a:rPr>
              <a:t>Berbagai Permasalahan Penggunaan  Komputer</a:t>
            </a:r>
            <a:endParaRPr lang="fi-FI" sz="2800" b="1" err="1">
              <a:solidFill>
                <a:schemeClr val="tx1"/>
              </a:solidFill>
              <a:latin typeface="Calibri" panose="020F0502020204030204" pitchFamily="34" charset="0"/>
            </a:endParaRPr>
          </a:p>
        </p:txBody>
      </p:sp>
      <p:sp>
        <p:nvSpPr>
          <p:cNvPr id="5" name="正方形/長方形 15"/>
          <p:cNvSpPr/>
          <p:nvPr/>
        </p:nvSpPr>
        <p:spPr>
          <a:xfrm>
            <a:off x="1005737" y="701030"/>
            <a:ext cx="7985863" cy="62155"/>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7" name="TextBox 6"/>
          <p:cNvSpPr txBox="1"/>
          <p:nvPr/>
        </p:nvSpPr>
        <p:spPr>
          <a:xfrm>
            <a:off x="408806" y="285750"/>
            <a:ext cx="386644" cy="523220"/>
          </a:xfrm>
          <a:prstGeom prst="rect">
            <a:avLst/>
          </a:prstGeom>
          <a:noFill/>
        </p:spPr>
        <p:txBody>
          <a:bodyPr wrap="none" rtlCol="0">
            <a:spAutoFit/>
          </a:bodyPr>
          <a:lstStyle/>
          <a:p>
            <a:r>
              <a:rPr lang="en-US" sz="2800" b="1">
                <a:solidFill>
                  <a:schemeClr val="bg1"/>
                </a:solidFill>
                <a:latin typeface="Calibri" panose="020F0502020204030204" pitchFamily="34" charset="0"/>
              </a:rPr>
              <a:t>B</a:t>
            </a:r>
          </a:p>
        </p:txBody>
      </p:sp>
      <p:sp>
        <p:nvSpPr>
          <p:cNvPr id="11" name="Rectangle 10"/>
          <p:cNvSpPr/>
          <p:nvPr/>
        </p:nvSpPr>
        <p:spPr>
          <a:xfrm>
            <a:off x="152399" y="1504950"/>
            <a:ext cx="5191173" cy="3139321"/>
          </a:xfrm>
          <a:prstGeom prst="rect">
            <a:avLst/>
          </a:prstGeom>
        </p:spPr>
        <p:txBody>
          <a:bodyPr wrap="square">
            <a:spAutoFit/>
          </a:bodyPr>
          <a:lstStyle/>
          <a:p>
            <a:r>
              <a:rPr lang="en-US">
                <a:latin typeface="Calibri" panose="020F0502020204030204" pitchFamily="34" charset="0"/>
              </a:rPr>
              <a:t>Untuk menangani permasalahan komputer yang berjalan lambat, Anda perlu memahami bahwa kecepatan komputer akan sangat tergantung pada kerja komponen, terutama prosesor, memori, dan HDD. Oleh karena itu, jika kerja komputer menjadi lambat, ada kemungkinan komputer tersebut mengalami kerusakan secara fisik atau mendapatkan beban kerja yang besar di luar kewajaran. Dengan memahami hal tersebut, Anda akan lebih mudah mencari tahu penyebab kinerja komputer menjadi lambat.</a:t>
            </a:r>
          </a:p>
        </p:txBody>
      </p:sp>
      <p:sp>
        <p:nvSpPr>
          <p:cNvPr id="12" name="TextBox 11">
            <a:extLst>
              <a:ext uri="{FF2B5EF4-FFF2-40B4-BE49-F238E27FC236}">
                <a16:creationId xmlns:a16="http://schemas.microsoft.com/office/drawing/2014/main" id="{BE0AB4DE-E8F2-4531-A461-BBC144E178E0}"/>
              </a:ext>
            </a:extLst>
          </p:cNvPr>
          <p:cNvSpPr txBox="1"/>
          <p:nvPr/>
        </p:nvSpPr>
        <p:spPr>
          <a:xfrm>
            <a:off x="5532068" y="1054550"/>
            <a:ext cx="3451912" cy="646331"/>
          </a:xfrm>
          <a:prstGeom prst="rect">
            <a:avLst/>
          </a:prstGeom>
          <a:noFill/>
        </p:spPr>
        <p:txBody>
          <a:bodyPr wrap="square" rtlCol="0">
            <a:spAutoFit/>
          </a:bodyPr>
          <a:lstStyle/>
          <a:p>
            <a:pPr algn="ctr"/>
            <a:r>
              <a:rPr lang="en-US" b="1">
                <a:latin typeface="Calibri" panose="020F0502020204030204" pitchFamily="34" charset="0"/>
              </a:rPr>
              <a:t>Mengatasi Komputer Berjalan Lambat</a:t>
            </a:r>
            <a:endParaRPr lang="en-ID" b="1" i="1">
              <a:latin typeface="Calibri" panose="020F0502020204030204" pitchFamily="34" charset="0"/>
            </a:endParaRPr>
          </a:p>
        </p:txBody>
      </p:sp>
      <p:cxnSp>
        <p:nvCxnSpPr>
          <p:cNvPr id="27" name="Straight Connector 26"/>
          <p:cNvCxnSpPr/>
          <p:nvPr/>
        </p:nvCxnSpPr>
        <p:spPr>
          <a:xfrm>
            <a:off x="5486400" y="971550"/>
            <a:ext cx="0" cy="3657600"/>
          </a:xfrm>
          <a:prstGeom prst="line">
            <a:avLst/>
          </a:prstGeom>
          <a:ln w="19050">
            <a:solidFill>
              <a:srgbClr val="2A583C"/>
            </a:solidFill>
            <a:prstDash val="dash"/>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260665" y="1043285"/>
            <a:ext cx="3854134" cy="830997"/>
            <a:chOff x="184465" y="1073687"/>
            <a:chExt cx="4311335" cy="830997"/>
          </a:xfrm>
        </p:grpSpPr>
        <p:sp>
          <p:nvSpPr>
            <p:cNvPr id="28" name="Rectangle 27"/>
            <p:cNvSpPr/>
            <p:nvPr/>
          </p:nvSpPr>
          <p:spPr>
            <a:xfrm>
              <a:off x="184465" y="1073687"/>
              <a:ext cx="4311334" cy="830997"/>
            </a:xfrm>
            <a:prstGeom prst="rect">
              <a:avLst/>
            </a:prstGeom>
          </p:spPr>
          <p:txBody>
            <a:bodyPr wrap="square">
              <a:spAutoFit/>
            </a:bodyPr>
            <a:lstStyle/>
            <a:p>
              <a:r>
                <a:rPr lang="en-US" sz="2400" b="1">
                  <a:solidFill>
                    <a:srgbClr val="FF0000"/>
                  </a:solidFill>
                  <a:latin typeface="Calibri" panose="020F0502020204030204" pitchFamily="34" charset="0"/>
                </a:rPr>
                <a:t>1. Komputer Bekerja Lambat</a:t>
              </a:r>
            </a:p>
          </p:txBody>
        </p:sp>
        <p:cxnSp>
          <p:nvCxnSpPr>
            <p:cNvPr id="30" name="Straight Connector 29"/>
            <p:cNvCxnSpPr/>
            <p:nvPr/>
          </p:nvCxnSpPr>
          <p:spPr>
            <a:xfrm>
              <a:off x="228600" y="1515493"/>
              <a:ext cx="4267200"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6" name="TextBox 5">
            <a:extLst>
              <a:ext uri="{FF2B5EF4-FFF2-40B4-BE49-F238E27FC236}">
                <a16:creationId xmlns:a16="http://schemas.microsoft.com/office/drawing/2014/main" id="{B47EB945-033E-33E3-0EE6-A04AE244E771}"/>
              </a:ext>
            </a:extLst>
          </p:cNvPr>
          <p:cNvSpPr txBox="1"/>
          <p:nvPr/>
        </p:nvSpPr>
        <p:spPr>
          <a:xfrm>
            <a:off x="5532068" y="1702250"/>
            <a:ext cx="3451912" cy="3139321"/>
          </a:xfrm>
          <a:prstGeom prst="rect">
            <a:avLst/>
          </a:prstGeom>
          <a:noFill/>
        </p:spPr>
        <p:txBody>
          <a:bodyPr wrap="square" rtlCol="0">
            <a:spAutoFit/>
          </a:bodyPr>
          <a:lstStyle/>
          <a:p>
            <a:pPr marL="285750" indent="-285750">
              <a:buFont typeface="Arial" panose="020B0604020202020204" pitchFamily="34" charset="0"/>
              <a:buChar char="•"/>
            </a:pPr>
            <a:r>
              <a:rPr lang="en-ID">
                <a:latin typeface="Calibri" panose="020F0502020204030204" pitchFamily="34" charset="0"/>
              </a:rPr>
              <a:t>Mengatur program yang berjalan di </a:t>
            </a:r>
            <a:r>
              <a:rPr lang="en-ID" i="1">
                <a:latin typeface="Calibri" panose="020F0502020204030204" pitchFamily="34" charset="0"/>
              </a:rPr>
              <a:t>background</a:t>
            </a:r>
            <a:r>
              <a:rPr lang="en-ID">
                <a:latin typeface="Calibri" panose="020F0502020204030204" pitchFamily="34" charset="0"/>
              </a:rPr>
              <a:t> melalu </a:t>
            </a:r>
            <a:r>
              <a:rPr lang="en-ID" i="1">
                <a:latin typeface="Calibri" panose="020F0502020204030204" pitchFamily="34" charset="0"/>
              </a:rPr>
              <a:t>task manager.</a:t>
            </a:r>
          </a:p>
          <a:p>
            <a:pPr marL="285750" indent="-285750">
              <a:buFont typeface="Arial" panose="020B0604020202020204" pitchFamily="34" charset="0"/>
              <a:buChar char="•"/>
            </a:pPr>
            <a:r>
              <a:rPr lang="en-ID">
                <a:latin typeface="Calibri" panose="020F0502020204030204" pitchFamily="34" charset="0"/>
              </a:rPr>
              <a:t>Mengosongkan </a:t>
            </a:r>
            <a:r>
              <a:rPr lang="en-ID" i="1">
                <a:latin typeface="Calibri" panose="020F0502020204030204" pitchFamily="34" charset="0"/>
              </a:rPr>
              <a:t>temporary file.</a:t>
            </a:r>
          </a:p>
          <a:p>
            <a:pPr marL="285750" indent="-285750">
              <a:buFont typeface="Arial" panose="020B0604020202020204" pitchFamily="34" charset="0"/>
              <a:buChar char="•"/>
            </a:pPr>
            <a:r>
              <a:rPr lang="en-ID">
                <a:latin typeface="Calibri" panose="020F0502020204030204" pitchFamily="34" charset="0"/>
              </a:rPr>
              <a:t>Mengurangi beban HDD dengan cara mengatur </a:t>
            </a:r>
            <a:r>
              <a:rPr lang="en-ID" i="1">
                <a:latin typeface="Calibri" panose="020F0502020204030204" pitchFamily="34" charset="0"/>
              </a:rPr>
              <a:t>file-</a:t>
            </a:r>
            <a:r>
              <a:rPr lang="en-ID">
                <a:latin typeface="Calibri" panose="020F0502020204030204" pitchFamily="34" charset="0"/>
              </a:rPr>
              <a:t>nya dan menghapus </a:t>
            </a:r>
            <a:r>
              <a:rPr lang="en-ID" i="1">
                <a:latin typeface="Calibri" panose="020F0502020204030204" pitchFamily="34" charset="0"/>
              </a:rPr>
              <a:t>file</a:t>
            </a:r>
            <a:r>
              <a:rPr lang="en-ID">
                <a:latin typeface="Calibri" panose="020F0502020204030204" pitchFamily="34" charset="0"/>
              </a:rPr>
              <a:t> yang tidak perlu.</a:t>
            </a:r>
          </a:p>
          <a:p>
            <a:pPr marL="285750" indent="-285750">
              <a:buFont typeface="Arial" panose="020B0604020202020204" pitchFamily="34" charset="0"/>
              <a:buChar char="•"/>
            </a:pPr>
            <a:r>
              <a:rPr lang="en-ID">
                <a:latin typeface="Calibri" panose="020F0502020204030204" pitchFamily="34" charset="0"/>
              </a:rPr>
              <a:t>Update driver, aplkasi, dan system Windows jika diperlukan.</a:t>
            </a:r>
          </a:p>
        </p:txBody>
      </p:sp>
    </p:spTree>
    <p:extLst>
      <p:ext uri="{BB962C8B-B14F-4D97-AF65-F5344CB8AC3E}">
        <p14:creationId xmlns:p14="http://schemas.microsoft.com/office/powerpoint/2010/main" val="1757690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250"/>
                                        <p:tgtEl>
                                          <p:spTgt spid="3"/>
                                        </p:tgtEl>
                                      </p:cBhvr>
                                    </p:animEffect>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250"/>
                            </p:stCondLst>
                            <p:childTnLst>
                              <p:par>
                                <p:cTn id="20" presetID="22" presetClass="entr" presetSubtype="8" fill="hold" grpId="0" nodeType="afterEffect">
                                  <p:stCondLst>
                                    <p:cond delay="25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3000"/>
                            </p:stCondLst>
                            <p:childTnLst>
                              <p:par>
                                <p:cTn id="32" presetID="16" presetClass="entr" presetSubtype="26"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inHorizontal)">
                                      <p:cBhvr>
                                        <p:cTn id="34" dur="500"/>
                                        <p:tgtEl>
                                          <p:spTgt spid="27"/>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tmplLst>
          <p:tmpl>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500"/>
                        <p:tgtEl>
                          <p:spTgt spid="2"/>
                        </p:tgtEl>
                      </p:cBhvr>
                    </p:animEffect>
                  </p:childTnLst>
                </p:cTn>
              </p:par>
            </p:tnLst>
          </p:tmpl>
        </p:tmplLst>
      </p:bldP>
      <p:bldP spid="3" grpId="0" animBg="1"/>
      <p:bldP spid="4" grpId="0"/>
      <p:bldP spid="5" grpId="0" animBg="1"/>
      <p:bldP spid="7" grpId="0"/>
      <p:bldP spid="11" grpId="0"/>
      <p:bldP spid="12"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7DE29C-0641-E7E2-5272-AD49D1AEF7B7}"/>
              </a:ext>
            </a:extLst>
          </p:cNvPr>
          <p:cNvGrpSpPr/>
          <p:nvPr/>
        </p:nvGrpSpPr>
        <p:grpSpPr>
          <a:xfrm>
            <a:off x="304800" y="57150"/>
            <a:ext cx="3886200" cy="461665"/>
            <a:chOff x="1550060" y="1073687"/>
            <a:chExt cx="4343400" cy="461665"/>
          </a:xfrm>
        </p:grpSpPr>
        <p:sp>
          <p:nvSpPr>
            <p:cNvPr id="3" name="Rectangle 2">
              <a:extLst>
                <a:ext uri="{FF2B5EF4-FFF2-40B4-BE49-F238E27FC236}">
                  <a16:creationId xmlns:a16="http://schemas.microsoft.com/office/drawing/2014/main" id="{507D9FBC-BD4B-59CA-8E19-EF972B229D6B}"/>
                </a:ext>
              </a:extLst>
            </p:cNvPr>
            <p:cNvSpPr/>
            <p:nvPr/>
          </p:nvSpPr>
          <p:spPr>
            <a:xfrm>
              <a:off x="1550060" y="1073687"/>
              <a:ext cx="4267200" cy="461665"/>
            </a:xfrm>
            <a:prstGeom prst="rect">
              <a:avLst/>
            </a:prstGeom>
          </p:spPr>
          <p:txBody>
            <a:bodyPr wrap="square">
              <a:spAutoFit/>
            </a:bodyPr>
            <a:lstStyle/>
            <a:p>
              <a:r>
                <a:rPr lang="en-US" sz="2400" b="1">
                  <a:solidFill>
                    <a:srgbClr val="FF0000"/>
                  </a:solidFill>
                  <a:latin typeface="Calibri" panose="020F0502020204030204" pitchFamily="34" charset="0"/>
                </a:rPr>
                <a:t>1. Komputer Bekerja Lambat</a:t>
              </a:r>
            </a:p>
          </p:txBody>
        </p:sp>
        <p:cxnSp>
          <p:nvCxnSpPr>
            <p:cNvPr id="4" name="Straight Connector 3">
              <a:extLst>
                <a:ext uri="{FF2B5EF4-FFF2-40B4-BE49-F238E27FC236}">
                  <a16:creationId xmlns:a16="http://schemas.microsoft.com/office/drawing/2014/main" id="{035A9FEB-5F5F-6E12-CBBA-97D8324CEEEB}"/>
                </a:ext>
              </a:extLst>
            </p:cNvPr>
            <p:cNvCxnSpPr>
              <a:cxnSpLocks/>
            </p:cNvCxnSpPr>
            <p:nvPr/>
          </p:nvCxnSpPr>
          <p:spPr>
            <a:xfrm>
              <a:off x="1550060" y="1515493"/>
              <a:ext cx="4343400"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36042F61-1045-9FCE-7BBF-0034151880BC}"/>
              </a:ext>
            </a:extLst>
          </p:cNvPr>
          <p:cNvSpPr txBox="1"/>
          <p:nvPr/>
        </p:nvSpPr>
        <p:spPr>
          <a:xfrm>
            <a:off x="304800" y="775955"/>
            <a:ext cx="8679180" cy="461665"/>
          </a:xfrm>
          <a:prstGeom prst="rect">
            <a:avLst/>
          </a:prstGeom>
          <a:noFill/>
        </p:spPr>
        <p:txBody>
          <a:bodyPr wrap="square" rtlCol="0">
            <a:spAutoFit/>
          </a:bodyPr>
          <a:lstStyle/>
          <a:p>
            <a:pPr algn="ctr"/>
            <a:r>
              <a:rPr lang="en-US" sz="2400" b="1">
                <a:latin typeface="Calibri" panose="020F0502020204030204" pitchFamily="34" charset="0"/>
              </a:rPr>
              <a:t>Mengatasi Komputer Berjalan Lambat Karena Faktor </a:t>
            </a:r>
            <a:r>
              <a:rPr lang="en-US" sz="2400" b="1" i="1">
                <a:latin typeface="Calibri" panose="020F0502020204030204" pitchFamily="34" charset="0"/>
              </a:rPr>
              <a:t>Hardware</a:t>
            </a:r>
            <a:endParaRPr lang="en-ID" sz="2400" b="1" i="1">
              <a:latin typeface="Calibri" panose="020F0502020204030204" pitchFamily="34" charset="0"/>
            </a:endParaRPr>
          </a:p>
        </p:txBody>
      </p:sp>
      <p:sp>
        <p:nvSpPr>
          <p:cNvPr id="6" name="TextBox 5">
            <a:extLst>
              <a:ext uri="{FF2B5EF4-FFF2-40B4-BE49-F238E27FC236}">
                <a16:creationId xmlns:a16="http://schemas.microsoft.com/office/drawing/2014/main" id="{D7B9148B-967B-5E8E-57B7-D81D40921027}"/>
              </a:ext>
            </a:extLst>
          </p:cNvPr>
          <p:cNvSpPr txBox="1"/>
          <p:nvPr/>
        </p:nvSpPr>
        <p:spPr>
          <a:xfrm>
            <a:off x="304800" y="1266195"/>
            <a:ext cx="8679180" cy="2585323"/>
          </a:xfrm>
          <a:prstGeom prst="rect">
            <a:avLst/>
          </a:prstGeom>
          <a:noFill/>
        </p:spPr>
        <p:txBody>
          <a:bodyPr wrap="square" rtlCol="0">
            <a:spAutoFit/>
          </a:bodyPr>
          <a:lstStyle/>
          <a:p>
            <a:pPr marL="285750" indent="-285750">
              <a:buFont typeface="Arial" panose="020B0604020202020204" pitchFamily="34" charset="0"/>
              <a:buChar char="•"/>
            </a:pPr>
            <a:r>
              <a:rPr lang="en-ID">
                <a:latin typeface="Calibri" panose="020F0502020204030204" pitchFamily="34" charset="0"/>
              </a:rPr>
              <a:t>Mengganti HDD dengan SSD.</a:t>
            </a:r>
          </a:p>
          <a:p>
            <a:pPr marL="285750" indent="-285750">
              <a:buFont typeface="Arial" panose="020B0604020202020204" pitchFamily="34" charset="0"/>
              <a:buChar char="•"/>
            </a:pPr>
            <a:r>
              <a:rPr lang="en-ID">
                <a:latin typeface="Calibri" panose="020F0502020204030204" pitchFamily="34" charset="0"/>
              </a:rPr>
              <a:t>Memberi pendinginan lebih pada CPU jika CPU sering </a:t>
            </a:r>
            <a:r>
              <a:rPr lang="en-ID" i="1">
                <a:latin typeface="Calibri" panose="020F0502020204030204" pitchFamily="34" charset="0"/>
              </a:rPr>
              <a:t>over heat </a:t>
            </a:r>
            <a:r>
              <a:rPr lang="en-ID">
                <a:latin typeface="Calibri" panose="020F0502020204030204" pitchFamily="34" charset="0"/>
              </a:rPr>
              <a:t>sehingga menyebabkan </a:t>
            </a:r>
            <a:r>
              <a:rPr lang="en-ID" i="1">
                <a:latin typeface="Calibri" panose="020F0502020204030204" pitchFamily="34" charset="0"/>
              </a:rPr>
              <a:t>throttling.</a:t>
            </a:r>
          </a:p>
          <a:p>
            <a:pPr marL="285750" indent="-285750">
              <a:buFont typeface="Arial" panose="020B0604020202020204" pitchFamily="34" charset="0"/>
              <a:buChar char="•"/>
            </a:pPr>
            <a:r>
              <a:rPr lang="en-ID">
                <a:latin typeface="Calibri" panose="020F0502020204030204" pitchFamily="34" charset="0"/>
              </a:rPr>
              <a:t>Menambah kapasitas RAM untuk mengurangi beban HDD karena antrian data yang besar.</a:t>
            </a:r>
          </a:p>
          <a:p>
            <a:pPr marL="285750" indent="-285750">
              <a:buFont typeface="Arial" panose="020B0604020202020204" pitchFamily="34" charset="0"/>
              <a:buChar char="•"/>
            </a:pPr>
            <a:r>
              <a:rPr lang="en-ID">
                <a:latin typeface="Calibri" panose="020F0502020204030204" pitchFamily="34" charset="0"/>
              </a:rPr>
              <a:t>Menggunakan RAM dengan </a:t>
            </a:r>
            <a:r>
              <a:rPr lang="en-ID" i="1">
                <a:latin typeface="Calibri" panose="020F0502020204030204" pitchFamily="34" charset="0"/>
              </a:rPr>
              <a:t>clock</a:t>
            </a:r>
            <a:r>
              <a:rPr lang="en-ID">
                <a:latin typeface="Calibri" panose="020F0502020204030204" pitchFamily="34" charset="0"/>
              </a:rPr>
              <a:t> lebih besar namun masih sesuai dengan kemampuan CPU-nya.</a:t>
            </a:r>
            <a:endParaRPr lang="en-ID" i="1">
              <a:latin typeface="Calibri" panose="020F0502020204030204" pitchFamily="34" charset="0"/>
            </a:endParaRPr>
          </a:p>
          <a:p>
            <a:pPr marL="285750" indent="-285750">
              <a:buFont typeface="Arial" panose="020B0604020202020204" pitchFamily="34" charset="0"/>
              <a:buChar char="•"/>
            </a:pPr>
            <a:r>
              <a:rPr lang="en-ID">
                <a:latin typeface="Calibri" panose="020F0502020204030204" pitchFamily="34" charset="0"/>
              </a:rPr>
              <a:t>Menggunakan discrete GPU untuk mengurangi beban CPU sekaligus sebagai </a:t>
            </a:r>
            <a:r>
              <a:rPr lang="en-ID" i="1">
                <a:latin typeface="Calibri" panose="020F0502020204030204" pitchFamily="34" charset="0"/>
              </a:rPr>
              <a:t>accelerator </a:t>
            </a:r>
            <a:r>
              <a:rPr lang="en-ID">
                <a:latin typeface="Calibri" panose="020F0502020204030204" pitchFamily="34" charset="0"/>
              </a:rPr>
              <a:t>ketika menjalankan aplikasi yang memerlukan GPU.</a:t>
            </a:r>
            <a:endParaRPr lang="en-ID" i="1">
              <a:latin typeface="Calibri" panose="020F0502020204030204" pitchFamily="34" charset="0"/>
            </a:endParaRPr>
          </a:p>
        </p:txBody>
      </p:sp>
    </p:spTree>
    <p:extLst>
      <p:ext uri="{BB962C8B-B14F-4D97-AF65-F5344CB8AC3E}">
        <p14:creationId xmlns:p14="http://schemas.microsoft.com/office/powerpoint/2010/main" val="1783522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066800" y="461986"/>
            <a:ext cx="6753070" cy="928141"/>
            <a:chOff x="837576" y="762468"/>
            <a:chExt cx="6753070" cy="928141"/>
          </a:xfrm>
        </p:grpSpPr>
        <p:sp>
          <p:nvSpPr>
            <p:cNvPr id="14" name="Parallelogram 13"/>
            <p:cNvSpPr/>
            <p:nvPr/>
          </p:nvSpPr>
          <p:spPr>
            <a:xfrm>
              <a:off x="837576" y="795727"/>
              <a:ext cx="6630024" cy="894882"/>
            </a:xfrm>
            <a:prstGeom prst="parallelogram">
              <a:avLst>
                <a:gd name="adj" fmla="val 45313"/>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7"/>
            <p:cNvSpPr txBox="1">
              <a:spLocks/>
            </p:cNvSpPr>
            <p:nvPr/>
          </p:nvSpPr>
          <p:spPr>
            <a:xfrm>
              <a:off x="1752600" y="762468"/>
              <a:ext cx="5838046" cy="894882"/>
            </a:xfrm>
            <a:prstGeom prst="rect">
              <a:avLst/>
            </a:prstGeom>
          </p:spPr>
          <p:txBody>
            <a:bodyPr vert="horz" lIns="36000" tIns="36000" rIns="36000" bIns="36000" rtlCol="0" anchor="ctr">
              <a:no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indent="0">
                <a:lnSpc>
                  <a:spcPct val="100000"/>
                </a:lnSpc>
                <a:spcBef>
                  <a:spcPts val="0"/>
                </a:spcBef>
                <a:buClr>
                  <a:srgbClr val="FFA513"/>
                </a:buClr>
                <a:buNone/>
                <a:tabLst>
                  <a:tab pos="914400" algn="l"/>
                </a:tabLst>
                <a:defRPr/>
              </a:pPr>
              <a:r>
                <a:rPr lang="nn-NO" sz="3200" b="1">
                  <a:solidFill>
                    <a:schemeClr val="tx1"/>
                  </a:solidFill>
                </a:rPr>
                <a:t>Sistem Komputer</a:t>
              </a:r>
            </a:p>
          </p:txBody>
        </p:sp>
      </p:gr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024" y="290068"/>
            <a:ext cx="1304436" cy="1225195"/>
          </a:xfrm>
          <a:prstGeom prst="rect">
            <a:avLst/>
          </a:prstGeom>
        </p:spPr>
      </p:pic>
      <p:sp>
        <p:nvSpPr>
          <p:cNvPr id="13" name="Rectangle 12"/>
          <p:cNvSpPr/>
          <p:nvPr/>
        </p:nvSpPr>
        <p:spPr>
          <a:xfrm>
            <a:off x="753912" y="406375"/>
            <a:ext cx="864660" cy="992579"/>
          </a:xfrm>
          <a:prstGeom prst="rect">
            <a:avLst/>
          </a:prstGeom>
          <a:noFill/>
        </p:spPr>
        <p:txBody>
          <a:bodyPr wrap="none" lIns="68580" tIns="34290" rIns="68580" bIns="34290">
            <a:spAutoFit/>
          </a:bodyPr>
          <a:lstStyle/>
          <a:p>
            <a:pPr algn="ctr"/>
            <a:r>
              <a:rPr lang="en-US" sz="3000" b="1">
                <a:ln w="0"/>
                <a:solidFill>
                  <a:schemeClr val="bg1"/>
                </a:solidFill>
                <a:effectLst>
                  <a:outerShdw blurRad="38100" dist="19050" dir="2700000" algn="tl" rotWithShape="0">
                    <a:schemeClr val="dk1">
                      <a:alpha val="40000"/>
                    </a:schemeClr>
                  </a:outerShdw>
                </a:effectLst>
              </a:rPr>
              <a:t>Bab</a:t>
            </a:r>
          </a:p>
          <a:p>
            <a:pPr algn="ctr"/>
            <a:r>
              <a:rPr lang="en-US" sz="3000" b="1">
                <a:ln w="0"/>
                <a:solidFill>
                  <a:schemeClr val="bg1"/>
                </a:solidFill>
                <a:effectLst>
                  <a:outerShdw blurRad="38100" dist="19050" dir="2700000" algn="tl" rotWithShape="0">
                    <a:schemeClr val="dk1">
                      <a:alpha val="40000"/>
                    </a:schemeClr>
                  </a:outerShdw>
                </a:effectLst>
              </a:rPr>
              <a:t>3</a:t>
            </a:r>
          </a:p>
        </p:txBody>
      </p:sp>
    </p:spTree>
    <p:extLst>
      <p:ext uri="{BB962C8B-B14F-4D97-AF65-F5344CB8AC3E}">
        <p14:creationId xmlns:p14="http://schemas.microsoft.com/office/powerpoint/2010/main" val="315417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5"/>
          <p:cNvSpPr txBox="1">
            <a:spLocks/>
          </p:cNvSpPr>
          <p:nvPr/>
        </p:nvSpPr>
        <p:spPr>
          <a:xfrm>
            <a:off x="228600" y="285601"/>
            <a:ext cx="699120" cy="466080"/>
          </a:xfrm>
          <a:prstGeom prst="rect">
            <a:avLst/>
          </a:prstGeom>
          <a:solidFill>
            <a:schemeClr val="accent6"/>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1" lang="ja-JP" altLang="en-US" sz="2000" b="1" i="0" u="none" strike="noStrike" kern="1200" cap="none" spc="0" normalizeH="0" baseline="0" noProof="0">
              <a:ln>
                <a:noFill/>
              </a:ln>
              <a:solidFill>
                <a:schemeClr val="bg1"/>
              </a:solidFill>
              <a:effectLst/>
              <a:uLnTx/>
              <a:uFillTx/>
              <a:latin typeface="+mn-lt"/>
              <a:cs typeface="+mn-cs"/>
            </a:endParaRPr>
          </a:p>
        </p:txBody>
      </p:sp>
      <p:sp>
        <p:nvSpPr>
          <p:cNvPr id="3" name="直角三角形 10"/>
          <p:cNvSpPr/>
          <p:nvPr/>
        </p:nvSpPr>
        <p:spPr>
          <a:xfrm rot="5400000">
            <a:off x="694423" y="692567"/>
            <a:ext cx="186433" cy="280161"/>
          </a:xfrm>
          <a:prstGeom prst="rtTriangl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4" name="テキスト プレースホルダー 6"/>
          <p:cNvSpPr txBox="1">
            <a:spLocks/>
          </p:cNvSpPr>
          <p:nvPr/>
        </p:nvSpPr>
        <p:spPr>
          <a:xfrm>
            <a:off x="838201" y="57150"/>
            <a:ext cx="830580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sz="2800" b="1" err="1">
                <a:solidFill>
                  <a:schemeClr val="tx1"/>
                </a:solidFill>
                <a:latin typeface="Calibri" panose="020F0502020204030204" pitchFamily="34" charset="0"/>
              </a:rPr>
              <a:t>Interaksi</a:t>
            </a:r>
            <a:r>
              <a:rPr lang="en-US" sz="2800" b="1">
                <a:solidFill>
                  <a:schemeClr val="tx1"/>
                </a:solidFill>
                <a:latin typeface="Calibri" panose="020F0502020204030204" pitchFamily="34" charset="0"/>
              </a:rPr>
              <a:t> </a:t>
            </a:r>
            <a:r>
              <a:rPr lang="en-US" sz="2800" b="1" err="1">
                <a:solidFill>
                  <a:schemeClr val="tx1"/>
                </a:solidFill>
                <a:latin typeface="Calibri" panose="020F0502020204030204" pitchFamily="34" charset="0"/>
              </a:rPr>
              <a:t>Perangkat</a:t>
            </a:r>
            <a:r>
              <a:rPr lang="en-US" sz="2800" b="1">
                <a:solidFill>
                  <a:schemeClr val="tx1"/>
                </a:solidFill>
                <a:latin typeface="Calibri" panose="020F0502020204030204" pitchFamily="34" charset="0"/>
              </a:rPr>
              <a:t> </a:t>
            </a:r>
            <a:r>
              <a:rPr lang="en-US" sz="2800" b="1" err="1">
                <a:solidFill>
                  <a:schemeClr val="tx1"/>
                </a:solidFill>
                <a:latin typeface="Calibri" panose="020F0502020204030204" pitchFamily="34" charset="0"/>
              </a:rPr>
              <a:t>Keras</a:t>
            </a:r>
            <a:r>
              <a:rPr lang="en-US" sz="2800" b="1">
                <a:solidFill>
                  <a:schemeClr val="tx1"/>
                </a:solidFill>
                <a:latin typeface="Calibri" panose="020F0502020204030204" pitchFamily="34" charset="0"/>
              </a:rPr>
              <a:t>, </a:t>
            </a:r>
            <a:r>
              <a:rPr lang="en-US" sz="2800" b="1" err="1">
                <a:solidFill>
                  <a:schemeClr val="tx1"/>
                </a:solidFill>
                <a:latin typeface="Calibri" panose="020F0502020204030204" pitchFamily="34" charset="0"/>
              </a:rPr>
              <a:t>Lunak</a:t>
            </a:r>
            <a:r>
              <a:rPr lang="en-US" sz="2800" b="1">
                <a:solidFill>
                  <a:schemeClr val="tx1"/>
                </a:solidFill>
                <a:latin typeface="Calibri" panose="020F0502020204030204" pitchFamily="34" charset="0"/>
              </a:rPr>
              <a:t>, dan </a:t>
            </a:r>
            <a:r>
              <a:rPr lang="en-US" sz="2800" b="1" err="1">
                <a:solidFill>
                  <a:schemeClr val="tx1"/>
                </a:solidFill>
                <a:latin typeface="Calibri" panose="020F0502020204030204" pitchFamily="34" charset="0"/>
              </a:rPr>
              <a:t>Sistem</a:t>
            </a:r>
            <a:r>
              <a:rPr lang="en-US" sz="2800" b="1">
                <a:solidFill>
                  <a:schemeClr val="tx1"/>
                </a:solidFill>
                <a:latin typeface="Calibri" panose="020F0502020204030204" pitchFamily="34" charset="0"/>
              </a:rPr>
              <a:t> </a:t>
            </a:r>
            <a:r>
              <a:rPr lang="en-US" sz="2800" b="1" err="1">
                <a:solidFill>
                  <a:schemeClr val="tx1"/>
                </a:solidFill>
                <a:latin typeface="Calibri" panose="020F0502020204030204" pitchFamily="34" charset="0"/>
              </a:rPr>
              <a:t>Operasi</a:t>
            </a:r>
            <a:endParaRPr lang="en-US" sz="2800" b="1">
              <a:solidFill>
                <a:schemeClr val="tx1"/>
              </a:solidFill>
              <a:latin typeface="Calibri" panose="020F0502020204030204" pitchFamily="34" charset="0"/>
            </a:endParaRPr>
          </a:p>
        </p:txBody>
      </p:sp>
      <p:sp>
        <p:nvSpPr>
          <p:cNvPr id="5" name="正方形/長方形 15"/>
          <p:cNvSpPr/>
          <p:nvPr/>
        </p:nvSpPr>
        <p:spPr>
          <a:xfrm>
            <a:off x="1005737" y="701030"/>
            <a:ext cx="7985863" cy="62155"/>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7" name="TextBox 6"/>
          <p:cNvSpPr txBox="1"/>
          <p:nvPr/>
        </p:nvSpPr>
        <p:spPr>
          <a:xfrm>
            <a:off x="408806" y="285750"/>
            <a:ext cx="402674" cy="523220"/>
          </a:xfrm>
          <a:prstGeom prst="rect">
            <a:avLst/>
          </a:prstGeom>
          <a:noFill/>
        </p:spPr>
        <p:txBody>
          <a:bodyPr wrap="none" rtlCol="0">
            <a:spAutoFit/>
          </a:bodyPr>
          <a:lstStyle/>
          <a:p>
            <a:r>
              <a:rPr lang="en-US" sz="2800" b="1">
                <a:solidFill>
                  <a:schemeClr val="bg1"/>
                </a:solidFill>
                <a:latin typeface="Calibri" panose="020F0502020204030204" pitchFamily="34" charset="0"/>
              </a:rPr>
              <a:t>A</a:t>
            </a:r>
          </a:p>
        </p:txBody>
      </p:sp>
      <p:sp>
        <p:nvSpPr>
          <p:cNvPr id="11" name="Rectangle 10"/>
          <p:cNvSpPr/>
          <p:nvPr/>
        </p:nvSpPr>
        <p:spPr>
          <a:xfrm>
            <a:off x="152399" y="1504950"/>
            <a:ext cx="5191173" cy="3139321"/>
          </a:xfrm>
          <a:prstGeom prst="rect">
            <a:avLst/>
          </a:prstGeom>
        </p:spPr>
        <p:txBody>
          <a:bodyPr wrap="square">
            <a:spAutoFit/>
          </a:bodyPr>
          <a:lstStyle/>
          <a:p>
            <a:pPr marL="285750" indent="-285750">
              <a:buFont typeface="Wingdings" panose="05000000000000000000" pitchFamily="2" charset="2"/>
              <a:buChar char="ü"/>
            </a:pPr>
            <a:r>
              <a:rPr lang="en-US">
                <a:latin typeface="Calibri" panose="020F0502020204030204" pitchFamily="34" charset="0"/>
              </a:rPr>
              <a:t>OS (</a:t>
            </a:r>
            <a:r>
              <a:rPr lang="en-US" i="1">
                <a:latin typeface="Calibri" panose="020F0502020204030204" pitchFamily="34" charset="0"/>
              </a:rPr>
              <a:t>operating system</a:t>
            </a:r>
            <a:r>
              <a:rPr lang="en-US">
                <a:latin typeface="Calibri" panose="020F0502020204030204" pitchFamily="34" charset="0"/>
              </a:rPr>
              <a:t>) </a:t>
            </a:r>
            <a:r>
              <a:rPr lang="en-US" err="1">
                <a:latin typeface="Calibri" panose="020F0502020204030204" pitchFamily="34" charset="0"/>
              </a:rPr>
              <a:t>merupakan</a:t>
            </a:r>
            <a:r>
              <a:rPr lang="en-US">
                <a:latin typeface="Calibri" panose="020F0502020204030204" pitchFamily="34" charset="0"/>
              </a:rPr>
              <a:t> </a:t>
            </a:r>
            <a:r>
              <a:rPr lang="en-US" err="1">
                <a:latin typeface="Calibri" panose="020F0502020204030204" pitchFamily="34" charset="0"/>
              </a:rPr>
              <a:t>perangkat</a:t>
            </a:r>
            <a:r>
              <a:rPr lang="en-US">
                <a:latin typeface="Calibri" panose="020F0502020204030204" pitchFamily="34" charset="0"/>
              </a:rPr>
              <a:t> </a:t>
            </a:r>
            <a:r>
              <a:rPr lang="en-US" err="1">
                <a:latin typeface="Calibri" panose="020F0502020204030204" pitchFamily="34" charset="0"/>
              </a:rPr>
              <a:t>lunak</a:t>
            </a:r>
            <a:r>
              <a:rPr lang="en-US">
                <a:latin typeface="Calibri" panose="020F0502020204030204" pitchFamily="34" charset="0"/>
              </a:rPr>
              <a:t> </a:t>
            </a:r>
            <a:r>
              <a:rPr lang="en-US" err="1">
                <a:latin typeface="Calibri" panose="020F0502020204030204" pitchFamily="34" charset="0"/>
              </a:rPr>
              <a:t>utama</a:t>
            </a:r>
            <a:r>
              <a:rPr lang="en-US">
                <a:latin typeface="Calibri" panose="020F0502020204030204" pitchFamily="34" charset="0"/>
              </a:rPr>
              <a:t> </a:t>
            </a:r>
            <a:r>
              <a:rPr lang="en-US" err="1">
                <a:latin typeface="Calibri" panose="020F0502020204030204" pitchFamily="34" charset="0"/>
              </a:rPr>
              <a:t>dalam</a:t>
            </a:r>
            <a:r>
              <a:rPr lang="en-US">
                <a:latin typeface="Calibri" panose="020F0502020204030204" pitchFamily="34" charset="0"/>
              </a:rPr>
              <a:t> computer yang </a:t>
            </a:r>
            <a:r>
              <a:rPr lang="en-US" err="1">
                <a:latin typeface="Calibri" panose="020F0502020204030204" pitchFamily="34" charset="0"/>
              </a:rPr>
              <a:t>berperan</a:t>
            </a:r>
            <a:r>
              <a:rPr lang="en-US">
                <a:latin typeface="Calibri" panose="020F0502020204030204" pitchFamily="34" charset="0"/>
              </a:rPr>
              <a:t> </a:t>
            </a:r>
            <a:r>
              <a:rPr lang="en-US" err="1">
                <a:latin typeface="Calibri" panose="020F0502020204030204" pitchFamily="34" charset="0"/>
              </a:rPr>
              <a:t>dalam</a:t>
            </a:r>
            <a:r>
              <a:rPr lang="en-US">
                <a:latin typeface="Calibri" panose="020F0502020204030204" pitchFamily="34" charset="0"/>
              </a:rPr>
              <a:t> </a:t>
            </a:r>
            <a:r>
              <a:rPr lang="en-US" err="1">
                <a:latin typeface="Calibri" panose="020F0502020204030204" pitchFamily="34" charset="0"/>
              </a:rPr>
              <a:t>mengelola</a:t>
            </a:r>
            <a:r>
              <a:rPr lang="en-US">
                <a:latin typeface="Calibri" panose="020F0502020204030204" pitchFamily="34" charset="0"/>
              </a:rPr>
              <a:t> </a:t>
            </a:r>
            <a:r>
              <a:rPr lang="en-US" err="1">
                <a:latin typeface="Calibri" panose="020F0502020204030204" pitchFamily="34" charset="0"/>
              </a:rPr>
              <a:t>perangkat</a:t>
            </a:r>
            <a:r>
              <a:rPr lang="en-US">
                <a:latin typeface="Calibri" panose="020F0502020204030204" pitchFamily="34" charset="0"/>
              </a:rPr>
              <a:t> </a:t>
            </a:r>
            <a:r>
              <a:rPr lang="en-US" err="1">
                <a:latin typeface="Calibri" panose="020F0502020204030204" pitchFamily="34" charset="0"/>
              </a:rPr>
              <a:t>keras</a:t>
            </a:r>
            <a:r>
              <a:rPr lang="en-US">
                <a:latin typeface="Calibri" panose="020F0502020204030204" pitchFamily="34" charset="0"/>
              </a:rPr>
              <a:t> (hardware), </a:t>
            </a:r>
            <a:r>
              <a:rPr lang="en-US" err="1">
                <a:latin typeface="Calibri" panose="020F0502020204030204" pitchFamily="34" charset="0"/>
              </a:rPr>
              <a:t>menjalankan</a:t>
            </a:r>
            <a:r>
              <a:rPr lang="en-US">
                <a:latin typeface="Calibri" panose="020F0502020204030204" pitchFamily="34" charset="0"/>
              </a:rPr>
              <a:t> </a:t>
            </a:r>
            <a:r>
              <a:rPr lang="en-US" err="1">
                <a:latin typeface="Calibri" panose="020F0502020204030204" pitchFamily="34" charset="0"/>
              </a:rPr>
              <a:t>aplikasi</a:t>
            </a:r>
            <a:r>
              <a:rPr lang="en-US">
                <a:latin typeface="Calibri" panose="020F0502020204030204" pitchFamily="34" charset="0"/>
              </a:rPr>
              <a:t>, menyediakan </a:t>
            </a:r>
            <a:r>
              <a:rPr lang="en-US" err="1">
                <a:latin typeface="Calibri" panose="020F0502020204030204" pitchFamily="34" charset="0"/>
              </a:rPr>
              <a:t>antarmuka</a:t>
            </a:r>
            <a:r>
              <a:rPr lang="en-US">
                <a:latin typeface="Calibri" panose="020F0502020204030204" pitchFamily="34" charset="0"/>
              </a:rPr>
              <a:t> </a:t>
            </a:r>
            <a:r>
              <a:rPr lang="en-US" err="1">
                <a:latin typeface="Calibri" panose="020F0502020204030204" pitchFamily="34" charset="0"/>
              </a:rPr>
              <a:t>dengan</a:t>
            </a:r>
            <a:r>
              <a:rPr lang="en-US">
                <a:latin typeface="Calibri" panose="020F0502020204030204" pitchFamily="34" charset="0"/>
              </a:rPr>
              <a:t> </a:t>
            </a:r>
            <a:r>
              <a:rPr lang="en-US" err="1">
                <a:latin typeface="Calibri" panose="020F0502020204030204" pitchFamily="34" charset="0"/>
              </a:rPr>
              <a:t>pengguna</a:t>
            </a:r>
            <a:r>
              <a:rPr lang="en-US">
                <a:latin typeface="Calibri" panose="020F0502020204030204" pitchFamily="34" charset="0"/>
              </a:rPr>
              <a:t>, </a:t>
            </a:r>
            <a:r>
              <a:rPr lang="en-US" err="1">
                <a:latin typeface="Calibri" panose="020F0502020204030204" pitchFamily="34" charset="0"/>
              </a:rPr>
              <a:t>menyimpan</a:t>
            </a:r>
            <a:r>
              <a:rPr lang="en-US">
                <a:latin typeface="Calibri" panose="020F0502020204030204" pitchFamily="34" charset="0"/>
              </a:rPr>
              <a:t> data, </a:t>
            </a:r>
            <a:r>
              <a:rPr lang="en-US" err="1">
                <a:latin typeface="Calibri" panose="020F0502020204030204" pitchFamily="34" charset="0"/>
              </a:rPr>
              <a:t>menampilkan</a:t>
            </a:r>
            <a:r>
              <a:rPr lang="en-US">
                <a:latin typeface="Calibri" panose="020F0502020204030204" pitchFamily="34" charset="0"/>
              </a:rPr>
              <a:t> data, dan </a:t>
            </a:r>
            <a:r>
              <a:rPr lang="en-US" err="1">
                <a:latin typeface="Calibri" panose="020F0502020204030204" pitchFamily="34" charset="0"/>
              </a:rPr>
              <a:t>memanipulasi</a:t>
            </a:r>
            <a:r>
              <a:rPr lang="en-US">
                <a:latin typeface="Calibri" panose="020F0502020204030204" pitchFamily="34" charset="0"/>
              </a:rPr>
              <a:t> file.</a:t>
            </a:r>
          </a:p>
          <a:p>
            <a:pPr marL="285750" indent="-285750">
              <a:buFont typeface="Wingdings" panose="05000000000000000000" pitchFamily="2" charset="2"/>
              <a:buChar char="ü"/>
            </a:pPr>
            <a:r>
              <a:rPr lang="en-US" err="1">
                <a:latin typeface="Calibri" panose="020F0502020204030204" pitchFamily="34" charset="0"/>
              </a:rPr>
              <a:t>Contoh</a:t>
            </a:r>
            <a:r>
              <a:rPr lang="en-US">
                <a:latin typeface="Calibri" panose="020F0502020204030204" pitchFamily="34" charset="0"/>
              </a:rPr>
              <a:t> OS yang </a:t>
            </a:r>
            <a:r>
              <a:rPr lang="en-US" err="1">
                <a:latin typeface="Calibri" panose="020F0502020204030204" pitchFamily="34" charset="0"/>
              </a:rPr>
              <a:t>populer</a:t>
            </a:r>
            <a:r>
              <a:rPr lang="en-US">
                <a:latin typeface="Calibri" panose="020F0502020204030204" pitchFamily="34" charset="0"/>
              </a:rPr>
              <a:t> di </a:t>
            </a:r>
            <a:r>
              <a:rPr lang="en-US" err="1">
                <a:latin typeface="Calibri" panose="020F0502020204030204" pitchFamily="34" charset="0"/>
              </a:rPr>
              <a:t>komputer</a:t>
            </a:r>
            <a:r>
              <a:rPr lang="en-US">
                <a:latin typeface="Calibri" panose="020F0502020204030204" pitchFamily="34" charset="0"/>
              </a:rPr>
              <a:t> </a:t>
            </a:r>
            <a:r>
              <a:rPr lang="en-US" err="1">
                <a:latin typeface="Calibri" panose="020F0502020204030204" pitchFamily="34" charset="0"/>
              </a:rPr>
              <a:t>saat</a:t>
            </a:r>
            <a:r>
              <a:rPr lang="en-US">
                <a:latin typeface="Calibri" panose="020F0502020204030204" pitchFamily="34" charset="0"/>
              </a:rPr>
              <a:t> </a:t>
            </a:r>
            <a:r>
              <a:rPr lang="en-US" err="1">
                <a:latin typeface="Calibri" panose="020F0502020204030204" pitchFamily="34" charset="0"/>
              </a:rPr>
              <a:t>ini</a:t>
            </a:r>
            <a:r>
              <a:rPr lang="en-US">
                <a:latin typeface="Calibri" panose="020F0502020204030204" pitchFamily="34" charset="0"/>
              </a:rPr>
              <a:t> adalah Windows, Linux, dan Mac OS.</a:t>
            </a:r>
          </a:p>
          <a:p>
            <a:pPr marL="285750" indent="-285750">
              <a:buFont typeface="Wingdings" panose="05000000000000000000" pitchFamily="2" charset="2"/>
              <a:buChar char="ü"/>
            </a:pPr>
            <a:r>
              <a:rPr lang="en-US" err="1">
                <a:latin typeface="Calibri" panose="020F0502020204030204" pitchFamily="34" charset="0"/>
              </a:rPr>
              <a:t>Contoh</a:t>
            </a:r>
            <a:r>
              <a:rPr lang="en-US">
                <a:latin typeface="Calibri" panose="020F0502020204030204" pitchFamily="34" charset="0"/>
              </a:rPr>
              <a:t> OS </a:t>
            </a:r>
            <a:r>
              <a:rPr lang="en-US" err="1">
                <a:latin typeface="Calibri" panose="020F0502020204030204" pitchFamily="34" charset="0"/>
              </a:rPr>
              <a:t>berbasis</a:t>
            </a:r>
            <a:r>
              <a:rPr lang="en-US">
                <a:latin typeface="Calibri" panose="020F0502020204030204" pitchFamily="34" charset="0"/>
              </a:rPr>
              <a:t> Linux yang </a:t>
            </a:r>
            <a:r>
              <a:rPr lang="en-US" err="1">
                <a:latin typeface="Calibri" panose="020F0502020204030204" pitchFamily="34" charset="0"/>
              </a:rPr>
              <a:t>mulai</a:t>
            </a:r>
            <a:r>
              <a:rPr lang="en-US">
                <a:latin typeface="Calibri" panose="020F0502020204030204" pitchFamily="34" charset="0"/>
              </a:rPr>
              <a:t> popular </a:t>
            </a:r>
            <a:r>
              <a:rPr lang="en-US" err="1">
                <a:latin typeface="Calibri" panose="020F0502020204030204" pitchFamily="34" charset="0"/>
              </a:rPr>
              <a:t>saat</a:t>
            </a:r>
            <a:r>
              <a:rPr lang="en-US">
                <a:latin typeface="Calibri" panose="020F0502020204030204" pitchFamily="34" charset="0"/>
              </a:rPr>
              <a:t> </a:t>
            </a:r>
            <a:r>
              <a:rPr lang="en-US" err="1">
                <a:latin typeface="Calibri" panose="020F0502020204030204" pitchFamily="34" charset="0"/>
              </a:rPr>
              <a:t>ini</a:t>
            </a:r>
            <a:r>
              <a:rPr lang="en-US">
                <a:latin typeface="Calibri" panose="020F0502020204030204" pitchFamily="34" charset="0"/>
              </a:rPr>
              <a:t> adalah Chrome OS. Chrome OS adalah OS </a:t>
            </a:r>
            <a:r>
              <a:rPr lang="en-US" err="1">
                <a:latin typeface="Calibri" panose="020F0502020204030204" pitchFamily="34" charset="0"/>
              </a:rPr>
              <a:t>berbasis</a:t>
            </a:r>
            <a:r>
              <a:rPr lang="en-US">
                <a:latin typeface="Calibri" panose="020F0502020204030204" pitchFamily="34" charset="0"/>
              </a:rPr>
              <a:t> </a:t>
            </a:r>
            <a:r>
              <a:rPr lang="en-US" err="1">
                <a:latin typeface="Calibri" panose="020F0502020204030204" pitchFamily="34" charset="0"/>
              </a:rPr>
              <a:t>linux</a:t>
            </a:r>
            <a:r>
              <a:rPr lang="en-US">
                <a:latin typeface="Calibri" panose="020F0502020204030204" pitchFamily="34" charset="0"/>
              </a:rPr>
              <a:t> yang </a:t>
            </a:r>
            <a:r>
              <a:rPr lang="en-US" err="1">
                <a:latin typeface="Calibri" panose="020F0502020204030204" pitchFamily="34" charset="0"/>
              </a:rPr>
              <a:t>serupa</a:t>
            </a:r>
            <a:r>
              <a:rPr lang="en-US">
                <a:latin typeface="Calibri" panose="020F0502020204030204" pitchFamily="34" charset="0"/>
              </a:rPr>
              <a:t> </a:t>
            </a:r>
            <a:r>
              <a:rPr lang="en-US" err="1">
                <a:latin typeface="Calibri" panose="020F0502020204030204" pitchFamily="34" charset="0"/>
              </a:rPr>
              <a:t>dengan</a:t>
            </a:r>
            <a:r>
              <a:rPr lang="en-US">
                <a:latin typeface="Calibri" panose="020F0502020204030204" pitchFamily="34" charset="0"/>
              </a:rPr>
              <a:t> Android.  </a:t>
            </a:r>
          </a:p>
        </p:txBody>
      </p:sp>
      <p:sp>
        <p:nvSpPr>
          <p:cNvPr id="12" name="TextBox 11">
            <a:extLst>
              <a:ext uri="{FF2B5EF4-FFF2-40B4-BE49-F238E27FC236}">
                <a16:creationId xmlns:a16="http://schemas.microsoft.com/office/drawing/2014/main" id="{BE0AB4DE-E8F2-4531-A461-BBC144E178E0}"/>
              </a:ext>
            </a:extLst>
          </p:cNvPr>
          <p:cNvSpPr txBox="1"/>
          <p:nvPr/>
        </p:nvSpPr>
        <p:spPr>
          <a:xfrm>
            <a:off x="5532068" y="1054550"/>
            <a:ext cx="3451912" cy="646331"/>
          </a:xfrm>
          <a:prstGeom prst="rect">
            <a:avLst/>
          </a:prstGeom>
          <a:noFill/>
        </p:spPr>
        <p:txBody>
          <a:bodyPr wrap="square" rtlCol="0">
            <a:spAutoFit/>
          </a:bodyPr>
          <a:lstStyle/>
          <a:p>
            <a:r>
              <a:rPr lang="en-US" b="1">
                <a:latin typeface="Calibri" panose="020F0502020204030204" pitchFamily="34" charset="0"/>
              </a:rPr>
              <a:t>OS </a:t>
            </a:r>
            <a:r>
              <a:rPr lang="en-US" b="1" err="1">
                <a:latin typeface="Calibri" panose="020F0502020204030204" pitchFamily="34" charset="0"/>
              </a:rPr>
              <a:t>berfungsi</a:t>
            </a:r>
            <a:r>
              <a:rPr lang="en-US" b="1">
                <a:latin typeface="Calibri" panose="020F0502020204030204" pitchFamily="34" charset="0"/>
              </a:rPr>
              <a:t> </a:t>
            </a:r>
            <a:r>
              <a:rPr lang="en-US" b="1" err="1">
                <a:latin typeface="Calibri" panose="020F0502020204030204" pitchFamily="34" charset="0"/>
              </a:rPr>
              <a:t>sebagai</a:t>
            </a:r>
            <a:r>
              <a:rPr lang="en-US" b="1">
                <a:latin typeface="Calibri" panose="020F0502020204030204" pitchFamily="34" charset="0"/>
              </a:rPr>
              <a:t> </a:t>
            </a:r>
            <a:r>
              <a:rPr lang="en-US" b="1" err="1">
                <a:latin typeface="Calibri" panose="020F0502020204030204" pitchFamily="34" charset="0"/>
              </a:rPr>
              <a:t>penghubung</a:t>
            </a:r>
            <a:r>
              <a:rPr lang="en-US" b="1">
                <a:latin typeface="Calibri" panose="020F0502020204030204" pitchFamily="34" charset="0"/>
              </a:rPr>
              <a:t> </a:t>
            </a:r>
            <a:r>
              <a:rPr lang="en-US" b="1" err="1">
                <a:latin typeface="Calibri" panose="020F0502020204030204" pitchFamily="34" charset="0"/>
              </a:rPr>
              <a:t>antara</a:t>
            </a:r>
            <a:r>
              <a:rPr lang="en-US" b="1">
                <a:latin typeface="Calibri" panose="020F0502020204030204" pitchFamily="34" charset="0"/>
              </a:rPr>
              <a:t> </a:t>
            </a:r>
            <a:r>
              <a:rPr lang="en-US" b="1" i="1">
                <a:latin typeface="Calibri" panose="020F0502020204030204" pitchFamily="34" charset="0"/>
              </a:rPr>
              <a:t>hardware</a:t>
            </a:r>
            <a:r>
              <a:rPr lang="en-US" b="1">
                <a:latin typeface="Calibri" panose="020F0502020204030204" pitchFamily="34" charset="0"/>
              </a:rPr>
              <a:t> dan </a:t>
            </a:r>
            <a:r>
              <a:rPr lang="en-US" b="1" i="1">
                <a:latin typeface="Calibri" panose="020F0502020204030204" pitchFamily="34" charset="0"/>
              </a:rPr>
              <a:t>user</a:t>
            </a:r>
            <a:endParaRPr lang="en-ID" b="1" i="1">
              <a:latin typeface="Calibri" panose="020F0502020204030204" pitchFamily="34" charset="0"/>
            </a:endParaRPr>
          </a:p>
        </p:txBody>
      </p:sp>
      <p:cxnSp>
        <p:nvCxnSpPr>
          <p:cNvPr id="27" name="Straight Connector 26"/>
          <p:cNvCxnSpPr/>
          <p:nvPr/>
        </p:nvCxnSpPr>
        <p:spPr>
          <a:xfrm>
            <a:off x="5486400" y="971550"/>
            <a:ext cx="0" cy="3657600"/>
          </a:xfrm>
          <a:prstGeom prst="line">
            <a:avLst/>
          </a:prstGeom>
          <a:ln w="19050">
            <a:solidFill>
              <a:srgbClr val="2A583C"/>
            </a:solidFill>
            <a:prstDash val="dash"/>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260665" y="1043285"/>
            <a:ext cx="3480613" cy="461665"/>
            <a:chOff x="184465" y="1073687"/>
            <a:chExt cx="4311335" cy="461665"/>
          </a:xfrm>
        </p:grpSpPr>
        <p:sp>
          <p:nvSpPr>
            <p:cNvPr id="28" name="Rectangle 27"/>
            <p:cNvSpPr/>
            <p:nvPr/>
          </p:nvSpPr>
          <p:spPr>
            <a:xfrm>
              <a:off x="184465" y="1073687"/>
              <a:ext cx="4311334" cy="461665"/>
            </a:xfrm>
            <a:prstGeom prst="rect">
              <a:avLst/>
            </a:prstGeom>
          </p:spPr>
          <p:txBody>
            <a:bodyPr wrap="square">
              <a:spAutoFit/>
            </a:bodyPr>
            <a:lstStyle/>
            <a:p>
              <a:r>
                <a:rPr lang="en-US" sz="2400" b="1">
                  <a:solidFill>
                    <a:srgbClr val="FF0000"/>
                  </a:solidFill>
                  <a:latin typeface="Calibri" panose="020F0502020204030204" pitchFamily="34" charset="0"/>
                </a:rPr>
                <a:t>1. </a:t>
              </a:r>
              <a:r>
                <a:rPr lang="en-US" sz="2400" b="1" err="1">
                  <a:solidFill>
                    <a:srgbClr val="FF0000"/>
                  </a:solidFill>
                  <a:latin typeface="Calibri" panose="020F0502020204030204" pitchFamily="34" charset="0"/>
                </a:rPr>
                <a:t>Peranan</a:t>
              </a:r>
              <a:r>
                <a:rPr lang="en-US" sz="2400" b="1">
                  <a:solidFill>
                    <a:srgbClr val="FF0000"/>
                  </a:solidFill>
                  <a:latin typeface="Calibri" panose="020F0502020204030204" pitchFamily="34" charset="0"/>
                </a:rPr>
                <a:t> </a:t>
              </a:r>
              <a:r>
                <a:rPr lang="en-US" sz="2400" b="1" err="1">
                  <a:solidFill>
                    <a:srgbClr val="FF0000"/>
                  </a:solidFill>
                  <a:latin typeface="Calibri" panose="020F0502020204030204" pitchFamily="34" charset="0"/>
                </a:rPr>
                <a:t>Sistem</a:t>
              </a:r>
              <a:r>
                <a:rPr lang="en-US" sz="2400" b="1">
                  <a:solidFill>
                    <a:srgbClr val="FF0000"/>
                  </a:solidFill>
                  <a:latin typeface="Calibri" panose="020F0502020204030204" pitchFamily="34" charset="0"/>
                </a:rPr>
                <a:t> </a:t>
              </a:r>
              <a:r>
                <a:rPr lang="en-US" sz="2400" b="1" err="1">
                  <a:solidFill>
                    <a:srgbClr val="FF0000"/>
                  </a:solidFill>
                  <a:latin typeface="Calibri" panose="020F0502020204030204" pitchFamily="34" charset="0"/>
                </a:rPr>
                <a:t>Operasi</a:t>
              </a:r>
              <a:endParaRPr lang="en-US" sz="2400" b="1">
                <a:solidFill>
                  <a:srgbClr val="FF0000"/>
                </a:solidFill>
                <a:latin typeface="Calibri" panose="020F0502020204030204" pitchFamily="34" charset="0"/>
              </a:endParaRPr>
            </a:p>
          </p:txBody>
        </p:sp>
        <p:cxnSp>
          <p:nvCxnSpPr>
            <p:cNvPr id="30" name="Straight Connector 29"/>
            <p:cNvCxnSpPr/>
            <p:nvPr/>
          </p:nvCxnSpPr>
          <p:spPr>
            <a:xfrm>
              <a:off x="228600" y="1515493"/>
              <a:ext cx="4267200"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9" name="Picture 8">
            <a:extLst>
              <a:ext uri="{FF2B5EF4-FFF2-40B4-BE49-F238E27FC236}">
                <a16:creationId xmlns:a16="http://schemas.microsoft.com/office/drawing/2014/main" id="{68F0A817-52B8-8EDF-D945-0118D220D8FB}"/>
              </a:ext>
            </a:extLst>
          </p:cNvPr>
          <p:cNvPicPr>
            <a:picLocks noChangeAspect="1"/>
          </p:cNvPicPr>
          <p:nvPr/>
        </p:nvPicPr>
        <p:blipFill>
          <a:blip r:embed="rId3"/>
          <a:stretch>
            <a:fillRect/>
          </a:stretch>
        </p:blipFill>
        <p:spPr>
          <a:xfrm>
            <a:off x="5797204" y="1809750"/>
            <a:ext cx="3186776" cy="2174835"/>
          </a:xfrm>
          <a:prstGeom prst="rect">
            <a:avLst/>
          </a:prstGeom>
        </p:spPr>
      </p:pic>
    </p:spTree>
    <p:extLst>
      <p:ext uri="{BB962C8B-B14F-4D97-AF65-F5344CB8AC3E}">
        <p14:creationId xmlns:p14="http://schemas.microsoft.com/office/powerpoint/2010/main" val="3280620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250"/>
                                        <p:tgtEl>
                                          <p:spTgt spid="3"/>
                                        </p:tgtEl>
                                      </p:cBhvr>
                                    </p:animEffect>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250"/>
                            </p:stCondLst>
                            <p:childTnLst>
                              <p:par>
                                <p:cTn id="20" presetID="22" presetClass="entr" presetSubtype="8" fill="hold" grpId="0" nodeType="afterEffect">
                                  <p:stCondLst>
                                    <p:cond delay="25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3000"/>
                            </p:stCondLst>
                            <p:childTnLst>
                              <p:par>
                                <p:cTn id="32" presetID="16" presetClass="entr" presetSubtype="26"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inHorizontal)">
                                      <p:cBhvr>
                                        <p:cTn id="34" dur="500"/>
                                        <p:tgtEl>
                                          <p:spTgt spid="27"/>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tmplLst>
          <p:tmpl>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500"/>
                        <p:tgtEl>
                          <p:spTgt spid="2"/>
                        </p:tgtEl>
                      </p:cBhvr>
                    </p:animEffect>
                  </p:childTnLst>
                </p:cTn>
              </p:par>
            </p:tnLst>
          </p:tmpl>
        </p:tmplLst>
      </p:bldP>
      <p:bldP spid="3" grpId="0" animBg="1"/>
      <p:bldP spid="4" grpId="0"/>
      <p:bldP spid="5" grpId="0" animBg="1"/>
      <p:bldP spid="7"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19800" y="-1101110"/>
            <a:ext cx="3352800" cy="923330"/>
          </a:xfrm>
          <a:prstGeom prst="rect">
            <a:avLst/>
          </a:prstGeom>
        </p:spPr>
        <p:txBody>
          <a:bodyPr wrap="square">
            <a:spAutoFit/>
          </a:bodyPr>
          <a:lstStyle/>
          <a:p>
            <a:r>
              <a:rPr lang="en-US" err="1">
                <a:latin typeface="Calibri" panose="020F0502020204030204" pitchFamily="34" charset="0"/>
              </a:rPr>
              <a:t>Berfungsi</a:t>
            </a:r>
            <a:r>
              <a:rPr lang="en-US">
                <a:latin typeface="Calibri" panose="020F0502020204030204" pitchFamily="34" charset="0"/>
              </a:rPr>
              <a:t> </a:t>
            </a:r>
            <a:r>
              <a:rPr lang="en-US" err="1">
                <a:latin typeface="Calibri" panose="020F0502020204030204" pitchFamily="34" charset="0"/>
              </a:rPr>
              <a:t>untuk</a:t>
            </a:r>
            <a:r>
              <a:rPr lang="en-US">
                <a:latin typeface="Calibri" panose="020F0502020204030204" pitchFamily="34" charset="0"/>
              </a:rPr>
              <a:t> </a:t>
            </a:r>
            <a:r>
              <a:rPr lang="en-US" err="1">
                <a:latin typeface="Calibri" panose="020F0502020204030204" pitchFamily="34" charset="0"/>
              </a:rPr>
              <a:t>menyimpan</a:t>
            </a:r>
            <a:r>
              <a:rPr lang="en-US">
                <a:latin typeface="Calibri" panose="020F0502020204030204" pitchFamily="34" charset="0"/>
              </a:rPr>
              <a:t> </a:t>
            </a:r>
            <a:r>
              <a:rPr lang="en-US" err="1">
                <a:latin typeface="Calibri" panose="020F0502020204030204" pitchFamily="34" charset="0"/>
              </a:rPr>
              <a:t>informasi</a:t>
            </a:r>
            <a:r>
              <a:rPr lang="en-US">
                <a:latin typeface="Calibri" panose="020F0502020204030204" pitchFamily="34" charset="0"/>
              </a:rPr>
              <a:t> </a:t>
            </a:r>
            <a:r>
              <a:rPr lang="en-US" err="1">
                <a:latin typeface="Calibri" panose="020F0502020204030204" pitchFamily="34" charset="0"/>
              </a:rPr>
              <a:t>sebelum</a:t>
            </a:r>
            <a:r>
              <a:rPr lang="en-US">
                <a:latin typeface="Calibri" panose="020F0502020204030204" pitchFamily="34" charset="0"/>
              </a:rPr>
              <a:t> </a:t>
            </a:r>
            <a:r>
              <a:rPr lang="en-US" err="1">
                <a:latin typeface="Calibri" panose="020F0502020204030204" pitchFamily="34" charset="0"/>
              </a:rPr>
              <a:t>atau</a:t>
            </a:r>
            <a:r>
              <a:rPr lang="en-US">
                <a:latin typeface="Calibri" panose="020F0502020204030204" pitchFamily="34" charset="0"/>
              </a:rPr>
              <a:t> </a:t>
            </a:r>
            <a:r>
              <a:rPr lang="en-US" err="1">
                <a:latin typeface="Calibri" panose="020F0502020204030204" pitchFamily="34" charset="0"/>
              </a:rPr>
              <a:t>sesudah</a:t>
            </a:r>
            <a:r>
              <a:rPr lang="en-US">
                <a:latin typeface="Calibri" panose="020F0502020204030204" pitchFamily="34" charset="0"/>
              </a:rPr>
              <a:t> </a:t>
            </a:r>
            <a:r>
              <a:rPr lang="en-US" err="1">
                <a:latin typeface="Calibri" panose="020F0502020204030204" pitchFamily="34" charset="0"/>
              </a:rPr>
              <a:t>diproses</a:t>
            </a:r>
            <a:r>
              <a:rPr lang="en-US">
                <a:latin typeface="Calibri" panose="020F0502020204030204" pitchFamily="34" charset="0"/>
              </a:rPr>
              <a:t> </a:t>
            </a:r>
            <a:r>
              <a:rPr lang="en-US" err="1">
                <a:latin typeface="Calibri" panose="020F0502020204030204" pitchFamily="34" charset="0"/>
              </a:rPr>
              <a:t>oleh</a:t>
            </a:r>
            <a:r>
              <a:rPr lang="en-US">
                <a:latin typeface="Calibri" panose="020F0502020204030204" pitchFamily="34" charset="0"/>
              </a:rPr>
              <a:t> </a:t>
            </a:r>
            <a:r>
              <a:rPr lang="en-US" err="1">
                <a:latin typeface="Calibri" panose="020F0502020204030204" pitchFamily="34" charset="0"/>
              </a:rPr>
              <a:t>prosesor</a:t>
            </a:r>
            <a:r>
              <a:rPr lang="en-US">
                <a:latin typeface="Calibri" panose="020F0502020204030204" pitchFamily="34" charset="0"/>
              </a:rPr>
              <a:t>.</a:t>
            </a:r>
          </a:p>
        </p:txBody>
      </p:sp>
      <p:grpSp>
        <p:nvGrpSpPr>
          <p:cNvPr id="4" name="Group 3"/>
          <p:cNvGrpSpPr/>
          <p:nvPr/>
        </p:nvGrpSpPr>
        <p:grpSpPr>
          <a:xfrm>
            <a:off x="304800" y="57150"/>
            <a:ext cx="4847737" cy="461665"/>
            <a:chOff x="1550060" y="1073687"/>
            <a:chExt cx="4847737" cy="461665"/>
          </a:xfrm>
        </p:grpSpPr>
        <p:sp>
          <p:nvSpPr>
            <p:cNvPr id="5" name="Rectangle 4"/>
            <p:cNvSpPr/>
            <p:nvPr/>
          </p:nvSpPr>
          <p:spPr>
            <a:xfrm>
              <a:off x="1550060" y="1073687"/>
              <a:ext cx="4847737" cy="461665"/>
            </a:xfrm>
            <a:prstGeom prst="rect">
              <a:avLst/>
            </a:prstGeom>
          </p:spPr>
          <p:txBody>
            <a:bodyPr wrap="none">
              <a:spAutoFit/>
            </a:bodyPr>
            <a:lstStyle/>
            <a:p>
              <a:r>
                <a:rPr lang="en-US" sz="2400" b="1">
                  <a:solidFill>
                    <a:srgbClr val="FF0000"/>
                  </a:solidFill>
                  <a:latin typeface="Calibri" panose="020F0502020204030204" pitchFamily="34" charset="0"/>
                </a:rPr>
                <a:t>2. </a:t>
              </a:r>
              <a:r>
                <a:rPr lang="en-US" sz="2400" b="1" err="1">
                  <a:solidFill>
                    <a:srgbClr val="FF0000"/>
                  </a:solidFill>
                  <a:latin typeface="Calibri" panose="020F0502020204030204" pitchFamily="34" charset="0"/>
                </a:rPr>
                <a:t>Interaksi</a:t>
              </a:r>
              <a:r>
                <a:rPr lang="en-US" sz="2400" b="1">
                  <a:solidFill>
                    <a:srgbClr val="FF0000"/>
                  </a:solidFill>
                  <a:latin typeface="Calibri" panose="020F0502020204030204" pitchFamily="34" charset="0"/>
                </a:rPr>
                <a:t> </a:t>
              </a:r>
              <a:r>
                <a:rPr lang="en-US" sz="2400" b="1" err="1">
                  <a:solidFill>
                    <a:srgbClr val="FF0000"/>
                  </a:solidFill>
                  <a:latin typeface="Calibri" panose="020F0502020204030204" pitchFamily="34" charset="0"/>
                </a:rPr>
                <a:t>dengang</a:t>
              </a:r>
              <a:r>
                <a:rPr lang="en-US" sz="2400" b="1">
                  <a:solidFill>
                    <a:srgbClr val="FF0000"/>
                  </a:solidFill>
                  <a:latin typeface="Calibri" panose="020F0502020204030204" pitchFamily="34" charset="0"/>
                </a:rPr>
                <a:t> </a:t>
              </a:r>
              <a:r>
                <a:rPr lang="en-US" sz="2400" b="1" err="1">
                  <a:solidFill>
                    <a:srgbClr val="FF0000"/>
                  </a:solidFill>
                  <a:latin typeface="Calibri" panose="020F0502020204030204" pitchFamily="34" charset="0"/>
                </a:rPr>
                <a:t>Perangkat</a:t>
              </a:r>
              <a:r>
                <a:rPr lang="en-US" sz="2400" b="1">
                  <a:solidFill>
                    <a:srgbClr val="FF0000"/>
                  </a:solidFill>
                  <a:latin typeface="Calibri" panose="020F0502020204030204" pitchFamily="34" charset="0"/>
                </a:rPr>
                <a:t> </a:t>
              </a:r>
              <a:r>
                <a:rPr lang="en-US" sz="2400" b="1" err="1">
                  <a:solidFill>
                    <a:srgbClr val="FF0000"/>
                  </a:solidFill>
                  <a:latin typeface="Calibri" panose="020F0502020204030204" pitchFamily="34" charset="0"/>
                </a:rPr>
                <a:t>Keras</a:t>
              </a:r>
              <a:endParaRPr lang="en-US" sz="2400" b="1">
                <a:solidFill>
                  <a:srgbClr val="FF0000"/>
                </a:solidFill>
                <a:latin typeface="Calibri" panose="020F0502020204030204" pitchFamily="34" charset="0"/>
              </a:endParaRPr>
            </a:p>
          </p:txBody>
        </p:sp>
        <p:cxnSp>
          <p:nvCxnSpPr>
            <p:cNvPr id="6" name="Straight Connector 5"/>
            <p:cNvCxnSpPr>
              <a:cxnSpLocks/>
            </p:cNvCxnSpPr>
            <p:nvPr/>
          </p:nvCxnSpPr>
          <p:spPr>
            <a:xfrm>
              <a:off x="1550060" y="1515493"/>
              <a:ext cx="4847737"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7" name="Rectangle 16"/>
          <p:cNvSpPr/>
          <p:nvPr/>
        </p:nvSpPr>
        <p:spPr>
          <a:xfrm>
            <a:off x="304800" y="573772"/>
            <a:ext cx="8534400" cy="1200329"/>
          </a:xfrm>
          <a:prstGeom prst="rect">
            <a:avLst/>
          </a:prstGeom>
        </p:spPr>
        <p:txBody>
          <a:bodyPr wrap="square">
            <a:spAutoFit/>
          </a:bodyPr>
          <a:lstStyle/>
          <a:p>
            <a:r>
              <a:rPr lang="en-US" b="1">
                <a:latin typeface="Calibri" panose="020F0502020204030204" pitchFamily="34" charset="0"/>
              </a:rPr>
              <a:t>Device driver</a:t>
            </a:r>
            <a:r>
              <a:rPr lang="en-US">
                <a:latin typeface="Calibri" panose="020F0502020204030204" pitchFamily="34" charset="0"/>
              </a:rPr>
              <a:t> </a:t>
            </a:r>
            <a:r>
              <a:rPr lang="en-US" err="1">
                <a:latin typeface="Calibri" panose="020F0502020204030204" pitchFamily="34" charset="0"/>
              </a:rPr>
              <a:t>atau</a:t>
            </a:r>
            <a:r>
              <a:rPr lang="en-US">
                <a:latin typeface="Calibri" panose="020F0502020204030204" pitchFamily="34" charset="0"/>
              </a:rPr>
              <a:t> </a:t>
            </a:r>
            <a:r>
              <a:rPr lang="en-US" err="1">
                <a:latin typeface="Calibri" panose="020F0502020204030204" pitchFamily="34" charset="0"/>
              </a:rPr>
              <a:t>sering</a:t>
            </a:r>
            <a:r>
              <a:rPr lang="en-US">
                <a:latin typeface="Calibri" panose="020F0502020204030204" pitchFamily="34" charset="0"/>
              </a:rPr>
              <a:t> </a:t>
            </a:r>
            <a:r>
              <a:rPr lang="en-US" err="1">
                <a:latin typeface="Calibri" panose="020F0502020204030204" pitchFamily="34" charset="0"/>
              </a:rPr>
              <a:t>disebut</a:t>
            </a:r>
            <a:r>
              <a:rPr lang="en-US">
                <a:latin typeface="Calibri" panose="020F0502020204030204" pitchFamily="34" charset="0"/>
              </a:rPr>
              <a:t> driver </a:t>
            </a:r>
            <a:r>
              <a:rPr lang="en-US" err="1">
                <a:latin typeface="Calibri" panose="020F0502020204030204" pitchFamily="34" charset="0"/>
              </a:rPr>
              <a:t>saja</a:t>
            </a:r>
            <a:r>
              <a:rPr lang="en-US">
                <a:latin typeface="Calibri" panose="020F0502020204030204" pitchFamily="34" charset="0"/>
              </a:rPr>
              <a:t> adalah </a:t>
            </a:r>
            <a:r>
              <a:rPr lang="en-US" err="1">
                <a:latin typeface="Calibri" panose="020F0502020204030204" pitchFamily="34" charset="0"/>
              </a:rPr>
              <a:t>perangkat</a:t>
            </a:r>
            <a:r>
              <a:rPr lang="en-US">
                <a:latin typeface="Calibri" panose="020F0502020204030204" pitchFamily="34" charset="0"/>
              </a:rPr>
              <a:t> </a:t>
            </a:r>
            <a:r>
              <a:rPr lang="en-US" err="1">
                <a:latin typeface="Calibri" panose="020F0502020204030204" pitchFamily="34" charset="0"/>
              </a:rPr>
              <a:t>lunak</a:t>
            </a:r>
            <a:r>
              <a:rPr lang="en-US">
                <a:latin typeface="Calibri" panose="020F0502020204030204" pitchFamily="34" charset="0"/>
              </a:rPr>
              <a:t> </a:t>
            </a:r>
            <a:r>
              <a:rPr lang="en-US" err="1">
                <a:latin typeface="Calibri" panose="020F0502020204030204" pitchFamily="34" charset="0"/>
              </a:rPr>
              <a:t>kecil</a:t>
            </a:r>
            <a:r>
              <a:rPr lang="en-US">
                <a:latin typeface="Calibri" panose="020F0502020204030204" pitchFamily="34" charset="0"/>
              </a:rPr>
              <a:t> yang </a:t>
            </a:r>
            <a:r>
              <a:rPr lang="en-US" err="1">
                <a:latin typeface="Calibri" panose="020F0502020204030204" pitchFamily="34" charset="0"/>
              </a:rPr>
              <a:t>ditempatkan</a:t>
            </a:r>
            <a:r>
              <a:rPr lang="en-US">
                <a:latin typeface="Calibri" panose="020F0502020204030204" pitchFamily="34" charset="0"/>
              </a:rPr>
              <a:t> di </a:t>
            </a:r>
            <a:r>
              <a:rPr lang="en-US" err="1">
                <a:latin typeface="Calibri" panose="020F0502020204030204" pitchFamily="34" charset="0"/>
              </a:rPr>
              <a:t>harddisk</a:t>
            </a:r>
            <a:r>
              <a:rPr lang="en-US">
                <a:latin typeface="Calibri" panose="020F0502020204030204" pitchFamily="34" charset="0"/>
              </a:rPr>
              <a:t>. Driver </a:t>
            </a:r>
            <a:r>
              <a:rPr lang="en-US" err="1">
                <a:latin typeface="Calibri" panose="020F0502020204030204" pitchFamily="34" charset="0"/>
              </a:rPr>
              <a:t>akan</a:t>
            </a:r>
            <a:r>
              <a:rPr lang="en-US">
                <a:latin typeface="Calibri" panose="020F0502020204030204" pitchFamily="34" charset="0"/>
              </a:rPr>
              <a:t> </a:t>
            </a:r>
            <a:r>
              <a:rPr lang="en-US" err="1">
                <a:latin typeface="Calibri" panose="020F0502020204030204" pitchFamily="34" charset="0"/>
              </a:rPr>
              <a:t>memberikan</a:t>
            </a:r>
            <a:r>
              <a:rPr lang="en-US">
                <a:latin typeface="Calibri" panose="020F0502020204030204" pitchFamily="34" charset="0"/>
              </a:rPr>
              <a:t> </a:t>
            </a:r>
            <a:r>
              <a:rPr lang="en-US" err="1">
                <a:latin typeface="Calibri" panose="020F0502020204030204" pitchFamily="34" charset="0"/>
              </a:rPr>
              <a:t>informasi</a:t>
            </a:r>
            <a:r>
              <a:rPr lang="en-US">
                <a:latin typeface="Calibri" panose="020F0502020204030204" pitchFamily="34" charset="0"/>
              </a:rPr>
              <a:t> </a:t>
            </a:r>
            <a:r>
              <a:rPr lang="en-US" err="1">
                <a:latin typeface="Calibri" panose="020F0502020204030204" pitchFamily="34" charset="0"/>
              </a:rPr>
              <a:t>ke</a:t>
            </a:r>
            <a:r>
              <a:rPr lang="en-US">
                <a:latin typeface="Calibri" panose="020F0502020204030204" pitchFamily="34" charset="0"/>
              </a:rPr>
              <a:t> OS </a:t>
            </a:r>
            <a:r>
              <a:rPr lang="en-US" err="1">
                <a:latin typeface="Calibri" panose="020F0502020204030204" pitchFamily="34" charset="0"/>
              </a:rPr>
              <a:t>cara</a:t>
            </a:r>
            <a:r>
              <a:rPr lang="en-US">
                <a:latin typeface="Calibri" panose="020F0502020204030204" pitchFamily="34" charset="0"/>
              </a:rPr>
              <a:t> </a:t>
            </a:r>
            <a:r>
              <a:rPr lang="en-US" err="1">
                <a:latin typeface="Calibri" panose="020F0502020204030204" pitchFamily="34" charset="0"/>
              </a:rPr>
              <a:t>berkomunikasi</a:t>
            </a:r>
            <a:r>
              <a:rPr lang="en-US">
                <a:latin typeface="Calibri" panose="020F0502020204030204" pitchFamily="34" charset="0"/>
              </a:rPr>
              <a:t> </a:t>
            </a:r>
            <a:r>
              <a:rPr lang="en-US" err="1">
                <a:latin typeface="Calibri" panose="020F0502020204030204" pitchFamily="34" charset="0"/>
              </a:rPr>
              <a:t>dengan</a:t>
            </a:r>
            <a:r>
              <a:rPr lang="en-US">
                <a:latin typeface="Calibri" panose="020F0502020204030204" pitchFamily="34" charset="0"/>
              </a:rPr>
              <a:t> </a:t>
            </a:r>
            <a:r>
              <a:rPr lang="en-US" err="1">
                <a:latin typeface="Calibri" panose="020F0502020204030204" pitchFamily="34" charset="0"/>
              </a:rPr>
              <a:t>perangkat</a:t>
            </a:r>
            <a:r>
              <a:rPr lang="en-US">
                <a:latin typeface="Calibri" panose="020F0502020204030204" pitchFamily="34" charset="0"/>
              </a:rPr>
              <a:t> </a:t>
            </a:r>
            <a:r>
              <a:rPr lang="en-US" err="1">
                <a:latin typeface="Calibri" panose="020F0502020204030204" pitchFamily="34" charset="0"/>
              </a:rPr>
              <a:t>keras</a:t>
            </a:r>
            <a:r>
              <a:rPr lang="en-US">
                <a:latin typeface="Calibri" panose="020F0502020204030204" pitchFamily="34" charset="0"/>
              </a:rPr>
              <a:t> </a:t>
            </a:r>
            <a:r>
              <a:rPr lang="en-US" err="1">
                <a:latin typeface="Calibri" panose="020F0502020204030204" pitchFamily="34" charset="0"/>
              </a:rPr>
              <a:t>tertentu</a:t>
            </a:r>
            <a:r>
              <a:rPr lang="en-US">
                <a:latin typeface="Calibri" panose="020F0502020204030204" pitchFamily="34" charset="0"/>
              </a:rPr>
              <a:t>, </a:t>
            </a:r>
            <a:r>
              <a:rPr lang="en-US" err="1">
                <a:latin typeface="Calibri" panose="020F0502020204030204" pitchFamily="34" charset="0"/>
              </a:rPr>
              <a:t>seperti</a:t>
            </a:r>
            <a:r>
              <a:rPr lang="en-US">
                <a:latin typeface="Calibri" panose="020F0502020204030204" pitchFamily="34" charset="0"/>
              </a:rPr>
              <a:t> printer, </a:t>
            </a:r>
            <a:r>
              <a:rPr lang="en-US" err="1">
                <a:latin typeface="Calibri" panose="020F0502020204030204" pitchFamily="34" charset="0"/>
              </a:rPr>
              <a:t>kartu</a:t>
            </a:r>
            <a:r>
              <a:rPr lang="en-US">
                <a:latin typeface="Calibri" panose="020F0502020204030204" pitchFamily="34" charset="0"/>
              </a:rPr>
              <a:t> </a:t>
            </a:r>
            <a:r>
              <a:rPr lang="en-US" err="1">
                <a:latin typeface="Calibri" panose="020F0502020204030204" pitchFamily="34" charset="0"/>
              </a:rPr>
              <a:t>jaringan</a:t>
            </a:r>
            <a:r>
              <a:rPr lang="en-US">
                <a:latin typeface="Calibri" panose="020F0502020204030204" pitchFamily="34" charset="0"/>
              </a:rPr>
              <a:t>, modem, sound card, VGA card, dan </a:t>
            </a:r>
            <a:r>
              <a:rPr lang="en-US" err="1">
                <a:latin typeface="Calibri" panose="020F0502020204030204" pitchFamily="34" charset="0"/>
              </a:rPr>
              <a:t>berbagai</a:t>
            </a:r>
            <a:r>
              <a:rPr lang="en-US">
                <a:latin typeface="Calibri" panose="020F0502020204030204" pitchFamily="34" charset="0"/>
              </a:rPr>
              <a:t> </a:t>
            </a:r>
            <a:r>
              <a:rPr lang="en-US" err="1">
                <a:latin typeface="Calibri" panose="020F0502020204030204" pitchFamily="34" charset="0"/>
              </a:rPr>
              <a:t>perangkat</a:t>
            </a:r>
            <a:r>
              <a:rPr lang="en-US">
                <a:latin typeface="Calibri" panose="020F0502020204030204" pitchFamily="34" charset="0"/>
              </a:rPr>
              <a:t> </a:t>
            </a:r>
            <a:r>
              <a:rPr lang="en-US" err="1">
                <a:latin typeface="Calibri" panose="020F0502020204030204" pitchFamily="34" charset="0"/>
              </a:rPr>
              <a:t>keras</a:t>
            </a:r>
            <a:r>
              <a:rPr lang="en-US">
                <a:latin typeface="Calibri" panose="020F0502020204030204" pitchFamily="34" charset="0"/>
              </a:rPr>
              <a:t> </a:t>
            </a:r>
            <a:r>
              <a:rPr lang="en-US" err="1">
                <a:latin typeface="Calibri" panose="020F0502020204030204" pitchFamily="34" charset="0"/>
              </a:rPr>
              <a:t>lainnya</a:t>
            </a:r>
            <a:r>
              <a:rPr lang="en-US">
                <a:latin typeface="Calibri" panose="020F0502020204030204" pitchFamily="34" charset="0"/>
              </a:rPr>
              <a:t>.</a:t>
            </a:r>
            <a:endParaRPr lang="en-ID">
              <a:latin typeface="Calibri" panose="020F0502020204030204" pitchFamily="34" charset="0"/>
            </a:endParaRPr>
          </a:p>
        </p:txBody>
      </p:sp>
      <p:grpSp>
        <p:nvGrpSpPr>
          <p:cNvPr id="18" name="Group 17"/>
          <p:cNvGrpSpPr/>
          <p:nvPr/>
        </p:nvGrpSpPr>
        <p:grpSpPr>
          <a:xfrm>
            <a:off x="-3633396" y="773827"/>
            <a:ext cx="3633396" cy="3130666"/>
            <a:chOff x="-166395" y="1574684"/>
            <a:chExt cx="3633396" cy="3130666"/>
          </a:xfrm>
        </p:grpSpPr>
        <p:pic>
          <p:nvPicPr>
            <p:cNvPr id="10" name="Picture 2">
              <a:extLst>
                <a:ext uri="{FF2B5EF4-FFF2-40B4-BE49-F238E27FC236}">
                  <a16:creationId xmlns:a16="http://schemas.microsoft.com/office/drawing/2014/main" id="{C8FAF492-D659-4F99-8813-43810518FE8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6395" y="1574684"/>
              <a:ext cx="2279162" cy="1709372"/>
            </a:xfrm>
            <a:prstGeom prst="ellipse">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2B9B4977-36CD-480B-9341-0E53B2FFCE14}"/>
                </a:ext>
              </a:extLst>
            </p:cNvPr>
            <p:cNvSpPr txBox="1"/>
            <p:nvPr/>
          </p:nvSpPr>
          <p:spPr>
            <a:xfrm>
              <a:off x="2036684" y="1706280"/>
              <a:ext cx="889166" cy="307777"/>
            </a:xfrm>
            <a:prstGeom prst="rect">
              <a:avLst/>
            </a:prstGeom>
            <a:noFill/>
          </p:spPr>
          <p:txBody>
            <a:bodyPr wrap="square" rtlCol="0">
              <a:spAutoFit/>
            </a:bodyPr>
            <a:lstStyle/>
            <a:p>
              <a:pPr algn="ctr"/>
              <a:r>
                <a:rPr lang="en-US" sz="1400" b="1">
                  <a:latin typeface="Calibri" panose="020F0502020204030204" pitchFamily="34" charset="0"/>
                </a:rPr>
                <a:t>(a) RAM</a:t>
              </a:r>
              <a:endParaRPr lang="en-ID" sz="1400" b="1">
                <a:latin typeface="Calibri" panose="020F0502020204030204" pitchFamily="34" charset="0"/>
              </a:endParaRPr>
            </a:p>
          </p:txBody>
        </p:sp>
        <p:pic>
          <p:nvPicPr>
            <p:cNvPr id="14" name="Picture 4" descr="Types of ROM - A Level Computer Science">
              <a:extLst>
                <a:ext uri="{FF2B5EF4-FFF2-40B4-BE49-F238E27FC236}">
                  <a16:creationId xmlns:a16="http://schemas.microsoft.com/office/drawing/2014/main" id="{793D775A-FDC5-4B75-A794-89346C9236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269" y="3044898"/>
              <a:ext cx="2274492" cy="1660452"/>
            </a:xfrm>
            <a:prstGeom prst="ellipse">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DE1C38C4-5EF4-4BC1-9DC4-9757F1B506E1}"/>
                </a:ext>
              </a:extLst>
            </p:cNvPr>
            <p:cNvSpPr txBox="1"/>
            <p:nvPr/>
          </p:nvSpPr>
          <p:spPr>
            <a:xfrm>
              <a:off x="2330041" y="3044898"/>
              <a:ext cx="1136960" cy="307777"/>
            </a:xfrm>
            <a:prstGeom prst="rect">
              <a:avLst/>
            </a:prstGeom>
            <a:noFill/>
          </p:spPr>
          <p:txBody>
            <a:bodyPr wrap="square" rtlCol="0">
              <a:spAutoFit/>
            </a:bodyPr>
            <a:lstStyle/>
            <a:p>
              <a:pPr algn="ctr"/>
              <a:r>
                <a:rPr lang="en-US" sz="1400" b="1">
                  <a:latin typeface="Calibri" panose="020F0502020204030204" pitchFamily="34" charset="0"/>
                </a:rPr>
                <a:t>(b) ROM</a:t>
              </a:r>
              <a:endParaRPr lang="en-ID" sz="1400" b="1">
                <a:latin typeface="Calibri" panose="020F0502020204030204" pitchFamily="34" charset="0"/>
              </a:endParaRPr>
            </a:p>
          </p:txBody>
        </p:sp>
        <p:sp>
          <p:nvSpPr>
            <p:cNvPr id="11" name="TextBox 10">
              <a:extLst>
                <a:ext uri="{FF2B5EF4-FFF2-40B4-BE49-F238E27FC236}">
                  <a16:creationId xmlns:a16="http://schemas.microsoft.com/office/drawing/2014/main" id="{5DBD649E-127D-4E57-82D9-13E28F79A106}"/>
                </a:ext>
              </a:extLst>
            </p:cNvPr>
            <p:cNvSpPr txBox="1"/>
            <p:nvPr/>
          </p:nvSpPr>
          <p:spPr>
            <a:xfrm>
              <a:off x="1423544" y="4372749"/>
              <a:ext cx="1944381" cy="246221"/>
            </a:xfrm>
            <a:prstGeom prst="rect">
              <a:avLst/>
            </a:prstGeom>
            <a:noFill/>
            <a:ln>
              <a:noFill/>
            </a:ln>
          </p:spPr>
          <p:txBody>
            <a:bodyPr wrap="square" rtlCol="0">
              <a:spAutoFit/>
            </a:bodyPr>
            <a:lstStyle/>
            <a:p>
              <a:pPr algn="ctr"/>
              <a:r>
                <a:rPr lang="en-ID" sz="1000" err="1">
                  <a:latin typeface="Calibri" panose="020F0502020204030204" pitchFamily="34" charset="0"/>
                </a:rPr>
                <a:t>Sumber</a:t>
              </a:r>
              <a:r>
                <a:rPr lang="en-ID" sz="1000">
                  <a:latin typeface="Calibri" panose="020F0502020204030204" pitchFamily="34" charset="0"/>
                </a:rPr>
                <a:t>: </a:t>
              </a:r>
              <a:r>
                <a:rPr lang="en-ID" sz="1000" i="1">
                  <a:latin typeface="Calibri" panose="020F0502020204030204" pitchFamily="34" charset="0"/>
                </a:rPr>
                <a:t>commons.wikimedia.org</a:t>
              </a:r>
            </a:p>
          </p:txBody>
        </p:sp>
      </p:grpSp>
      <p:sp>
        <p:nvSpPr>
          <p:cNvPr id="2" name="Rectangle 1">
            <a:extLst>
              <a:ext uri="{FF2B5EF4-FFF2-40B4-BE49-F238E27FC236}">
                <a16:creationId xmlns:a16="http://schemas.microsoft.com/office/drawing/2014/main" id="{A2D81FE6-1780-BA29-A00C-8150280C2FDA}"/>
              </a:ext>
            </a:extLst>
          </p:cNvPr>
          <p:cNvSpPr/>
          <p:nvPr/>
        </p:nvSpPr>
        <p:spPr>
          <a:xfrm>
            <a:off x="4572000" y="3074267"/>
            <a:ext cx="3619500" cy="923330"/>
          </a:xfrm>
          <a:prstGeom prst="rect">
            <a:avLst/>
          </a:prstGeom>
        </p:spPr>
        <p:txBody>
          <a:bodyPr wrap="square">
            <a:spAutoFit/>
          </a:bodyPr>
          <a:lstStyle/>
          <a:p>
            <a:r>
              <a:rPr lang="en-US" b="1" err="1">
                <a:latin typeface="Calibri" panose="020F0502020204030204" pitchFamily="34" charset="0"/>
              </a:rPr>
              <a:t>Sebagai</a:t>
            </a:r>
            <a:r>
              <a:rPr lang="en-US" b="1">
                <a:latin typeface="Calibri" panose="020F0502020204030204" pitchFamily="34" charset="0"/>
              </a:rPr>
              <a:t> </a:t>
            </a:r>
            <a:r>
              <a:rPr lang="en-US" b="1" err="1">
                <a:latin typeface="Calibri" panose="020F0502020204030204" pitchFamily="34" charset="0"/>
              </a:rPr>
              <a:t>contoh</a:t>
            </a:r>
            <a:r>
              <a:rPr lang="en-US" b="1">
                <a:latin typeface="Calibri" panose="020F0502020204030204" pitchFamily="34" charset="0"/>
              </a:rPr>
              <a:t> </a:t>
            </a:r>
            <a:r>
              <a:rPr lang="en-US" b="1">
                <a:latin typeface="Calibri" panose="020F0502020204030204" pitchFamily="34" charset="0"/>
                <a:hlinkClick r:id="rId4" action="ppaction://hlinkfile"/>
              </a:rPr>
              <a:t>klik </a:t>
            </a:r>
            <a:r>
              <a:rPr lang="en-US" b="1" err="1">
                <a:latin typeface="Calibri" panose="020F0502020204030204" pitchFamily="34" charset="0"/>
                <a:hlinkClick r:id="rId4" action="ppaction://hlinkfile"/>
              </a:rPr>
              <a:t>disini</a:t>
            </a:r>
            <a:r>
              <a:rPr lang="en-US" b="1">
                <a:latin typeface="Calibri" panose="020F0502020204030204" pitchFamily="34" charset="0"/>
                <a:hlinkClick r:id="rId4" action="ppaction://hlinkfile"/>
              </a:rPr>
              <a:t> </a:t>
            </a:r>
            <a:r>
              <a:rPr lang="en-US" b="1">
                <a:latin typeface="Calibri" panose="020F0502020204030204" pitchFamily="34" charset="0"/>
              </a:rPr>
              <a:t>untuk </a:t>
            </a:r>
            <a:r>
              <a:rPr lang="en-US" b="1" err="1">
                <a:latin typeface="Calibri" panose="020F0502020204030204" pitchFamily="34" charset="0"/>
              </a:rPr>
              <a:t>melihat</a:t>
            </a:r>
            <a:r>
              <a:rPr lang="en-US" b="1">
                <a:latin typeface="Calibri" panose="020F0502020204030204" pitchFamily="34" charset="0"/>
              </a:rPr>
              <a:t> </a:t>
            </a:r>
            <a:r>
              <a:rPr lang="en-US" b="1" err="1">
                <a:latin typeface="Calibri" panose="020F0502020204030204" pitchFamily="34" charset="0"/>
              </a:rPr>
              <a:t>cara</a:t>
            </a:r>
            <a:r>
              <a:rPr lang="en-US" b="1">
                <a:latin typeface="Calibri" panose="020F0502020204030204" pitchFamily="34" charset="0"/>
              </a:rPr>
              <a:t> install driver VGA Nvidia RTX 2060</a:t>
            </a:r>
            <a:endParaRPr lang="en-ID">
              <a:latin typeface="Calibri" panose="020F0502020204030204" pitchFamily="34" charset="0"/>
            </a:endParaRPr>
          </a:p>
        </p:txBody>
      </p:sp>
      <p:pic>
        <p:nvPicPr>
          <p:cNvPr id="8" name="Picture 7">
            <a:extLst>
              <a:ext uri="{FF2B5EF4-FFF2-40B4-BE49-F238E27FC236}">
                <a16:creationId xmlns:a16="http://schemas.microsoft.com/office/drawing/2014/main" id="{AC48806C-48DF-AC58-CFD2-1F9F411EEE15}"/>
              </a:ext>
            </a:extLst>
          </p:cNvPr>
          <p:cNvPicPr>
            <a:picLocks noChangeAspect="1"/>
          </p:cNvPicPr>
          <p:nvPr/>
        </p:nvPicPr>
        <p:blipFill>
          <a:blip r:embed="rId5"/>
          <a:stretch>
            <a:fillRect/>
          </a:stretch>
        </p:blipFill>
        <p:spPr>
          <a:xfrm>
            <a:off x="435538" y="1735688"/>
            <a:ext cx="3852522" cy="2834040"/>
          </a:xfrm>
          <a:prstGeom prst="rect">
            <a:avLst/>
          </a:prstGeom>
        </p:spPr>
      </p:pic>
      <p:sp>
        <p:nvSpPr>
          <p:cNvPr id="9" name="Rectangle 8">
            <a:extLst>
              <a:ext uri="{FF2B5EF4-FFF2-40B4-BE49-F238E27FC236}">
                <a16:creationId xmlns:a16="http://schemas.microsoft.com/office/drawing/2014/main" id="{BDF1BAAE-A3FF-B777-1837-C64A94F8AE92}"/>
              </a:ext>
            </a:extLst>
          </p:cNvPr>
          <p:cNvSpPr/>
          <p:nvPr/>
        </p:nvSpPr>
        <p:spPr>
          <a:xfrm>
            <a:off x="4533900" y="2038350"/>
            <a:ext cx="4305300" cy="923330"/>
          </a:xfrm>
          <a:prstGeom prst="rect">
            <a:avLst/>
          </a:prstGeom>
        </p:spPr>
        <p:txBody>
          <a:bodyPr wrap="square">
            <a:spAutoFit/>
          </a:bodyPr>
          <a:lstStyle/>
          <a:p>
            <a:r>
              <a:rPr lang="en-US" b="1" err="1">
                <a:latin typeface="Calibri" panose="020F0502020204030204" pitchFamily="34" charset="0"/>
              </a:rPr>
              <a:t>Semua</a:t>
            </a:r>
            <a:r>
              <a:rPr lang="en-US" b="1">
                <a:latin typeface="Calibri" panose="020F0502020204030204" pitchFamily="34" charset="0"/>
              </a:rPr>
              <a:t> hardware yang </a:t>
            </a:r>
            <a:r>
              <a:rPr lang="en-US" b="1" err="1">
                <a:latin typeface="Calibri" panose="020F0502020204030204" pitchFamily="34" charset="0"/>
              </a:rPr>
              <a:t>telah</a:t>
            </a:r>
            <a:r>
              <a:rPr lang="en-US" b="1">
                <a:latin typeface="Calibri" panose="020F0502020204030204" pitchFamily="34" charset="0"/>
              </a:rPr>
              <a:t> </a:t>
            </a:r>
            <a:r>
              <a:rPr lang="en-US" b="1" err="1">
                <a:latin typeface="Calibri" panose="020F0502020204030204" pitchFamily="34" charset="0"/>
              </a:rPr>
              <a:t>terinstal</a:t>
            </a:r>
            <a:r>
              <a:rPr lang="en-US" b="1">
                <a:latin typeface="Calibri" panose="020F0502020204030204" pitchFamily="34" charset="0"/>
              </a:rPr>
              <a:t> </a:t>
            </a:r>
            <a:r>
              <a:rPr lang="en-US" b="1" err="1">
                <a:latin typeface="Calibri" panose="020F0502020204030204" pitchFamily="34" charset="0"/>
              </a:rPr>
              <a:t>drivernya</a:t>
            </a:r>
            <a:r>
              <a:rPr lang="en-US" b="1">
                <a:latin typeface="Calibri" panose="020F0502020204030204" pitchFamily="34" charset="0"/>
              </a:rPr>
              <a:t> dan </a:t>
            </a:r>
            <a:r>
              <a:rPr lang="en-US" b="1" err="1">
                <a:latin typeface="Calibri" panose="020F0502020204030204" pitchFamily="34" charset="0"/>
              </a:rPr>
              <a:t>berhasil</a:t>
            </a:r>
            <a:r>
              <a:rPr lang="en-US" b="1">
                <a:latin typeface="Calibri" panose="020F0502020204030204" pitchFamily="34" charset="0"/>
              </a:rPr>
              <a:t> </a:t>
            </a:r>
            <a:r>
              <a:rPr lang="en-US" b="1" err="1">
                <a:latin typeface="Calibri" panose="020F0502020204030204" pitchFamily="34" charset="0"/>
              </a:rPr>
              <a:t>dikenali</a:t>
            </a:r>
            <a:r>
              <a:rPr lang="en-US" b="1">
                <a:latin typeface="Calibri" panose="020F0502020204030204" pitchFamily="34" charset="0"/>
              </a:rPr>
              <a:t> oleh OS, </a:t>
            </a:r>
            <a:r>
              <a:rPr lang="en-US" b="1" err="1">
                <a:latin typeface="Calibri" panose="020F0502020204030204" pitchFamily="34" charset="0"/>
              </a:rPr>
              <a:t>akan</a:t>
            </a:r>
            <a:r>
              <a:rPr lang="en-US" b="1">
                <a:latin typeface="Calibri" panose="020F0502020204030204" pitchFamily="34" charset="0"/>
              </a:rPr>
              <a:t> </a:t>
            </a:r>
            <a:r>
              <a:rPr lang="en-US" b="1" err="1">
                <a:latin typeface="Calibri" panose="020F0502020204030204" pitchFamily="34" charset="0"/>
              </a:rPr>
              <a:t>ditampilkan</a:t>
            </a:r>
            <a:r>
              <a:rPr lang="en-US" b="1">
                <a:latin typeface="Calibri" panose="020F0502020204030204" pitchFamily="34" charset="0"/>
              </a:rPr>
              <a:t> di </a:t>
            </a:r>
            <a:r>
              <a:rPr lang="en-US" b="1" i="1">
                <a:latin typeface="Calibri" panose="020F0502020204030204" pitchFamily="34" charset="0"/>
              </a:rPr>
              <a:t>device manager</a:t>
            </a:r>
            <a:endParaRPr lang="en-ID" i="1">
              <a:latin typeface="Calibri" panose="020F0502020204030204" pitchFamily="34" charset="0"/>
            </a:endParaRPr>
          </a:p>
        </p:txBody>
      </p:sp>
    </p:spTree>
    <p:extLst>
      <p:ext uri="{BB962C8B-B14F-4D97-AF65-F5344CB8AC3E}">
        <p14:creationId xmlns:p14="http://schemas.microsoft.com/office/powerpoint/2010/main" val="2770690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fade">
                                      <p:cBhvr>
                                        <p:cTn id="19" dur="500"/>
                                        <p:tgtEl>
                                          <p:spTgt spid="17">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0" end="0"/>
                                            </p:txEl>
                                          </p:spTgt>
                                        </p:tgtEl>
                                        <p:attrNameLst>
                                          <p:attrName>style.visibility</p:attrName>
                                        </p:attrNameLst>
                                      </p:cBhvr>
                                      <p:to>
                                        <p:strVal val="visible"/>
                                      </p:to>
                                    </p:set>
                                    <p:animEffect transition="in" filter="fade">
                                      <p:cBhvr>
                                        <p:cTn id="23" dur="500"/>
                                        <p:tgtEl>
                                          <p:spTgt spid="2">
                                            <p:txEl>
                                              <p:pRg st="0" end="0"/>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D97C7ED-14B2-C6A9-BC09-CD2E588A0831}"/>
              </a:ext>
            </a:extLst>
          </p:cNvPr>
          <p:cNvGrpSpPr/>
          <p:nvPr/>
        </p:nvGrpSpPr>
        <p:grpSpPr>
          <a:xfrm>
            <a:off x="304800" y="57150"/>
            <a:ext cx="1219200" cy="461665"/>
            <a:chOff x="1550060" y="1073687"/>
            <a:chExt cx="1574140" cy="461665"/>
          </a:xfrm>
        </p:grpSpPr>
        <p:sp>
          <p:nvSpPr>
            <p:cNvPr id="3" name="Rectangle 2">
              <a:extLst>
                <a:ext uri="{FF2B5EF4-FFF2-40B4-BE49-F238E27FC236}">
                  <a16:creationId xmlns:a16="http://schemas.microsoft.com/office/drawing/2014/main" id="{98CA9A3E-6C49-A1AD-481B-2F1D4D57BE4B}"/>
                </a:ext>
              </a:extLst>
            </p:cNvPr>
            <p:cNvSpPr/>
            <p:nvPr/>
          </p:nvSpPr>
          <p:spPr>
            <a:xfrm>
              <a:off x="1550060" y="1073687"/>
              <a:ext cx="1377373" cy="461665"/>
            </a:xfrm>
            <a:prstGeom prst="rect">
              <a:avLst/>
            </a:prstGeom>
          </p:spPr>
          <p:txBody>
            <a:bodyPr wrap="square">
              <a:spAutoFit/>
            </a:bodyPr>
            <a:lstStyle/>
            <a:p>
              <a:r>
                <a:rPr lang="en-US" sz="2400" b="1">
                  <a:solidFill>
                    <a:srgbClr val="FF0000"/>
                  </a:solidFill>
                  <a:latin typeface="Calibri" panose="020F0502020204030204" pitchFamily="34" charset="0"/>
                </a:rPr>
                <a:t>3. Bios</a:t>
              </a:r>
            </a:p>
          </p:txBody>
        </p:sp>
        <p:cxnSp>
          <p:nvCxnSpPr>
            <p:cNvPr id="4" name="Straight Connector 3">
              <a:extLst>
                <a:ext uri="{FF2B5EF4-FFF2-40B4-BE49-F238E27FC236}">
                  <a16:creationId xmlns:a16="http://schemas.microsoft.com/office/drawing/2014/main" id="{81A9FEEB-2EE5-4CC3-983A-2C0978B9320A}"/>
                </a:ext>
              </a:extLst>
            </p:cNvPr>
            <p:cNvCxnSpPr/>
            <p:nvPr/>
          </p:nvCxnSpPr>
          <p:spPr>
            <a:xfrm>
              <a:off x="1550060" y="1515493"/>
              <a:ext cx="1574140"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5" name="Rectangle 4">
            <a:extLst>
              <a:ext uri="{FF2B5EF4-FFF2-40B4-BE49-F238E27FC236}">
                <a16:creationId xmlns:a16="http://schemas.microsoft.com/office/drawing/2014/main" id="{D88EBD8F-2106-785C-426A-E68B5A5F58DC}"/>
              </a:ext>
            </a:extLst>
          </p:cNvPr>
          <p:cNvSpPr/>
          <p:nvPr/>
        </p:nvSpPr>
        <p:spPr>
          <a:xfrm>
            <a:off x="152399" y="666750"/>
            <a:ext cx="8839201" cy="2585323"/>
          </a:xfrm>
          <a:prstGeom prst="rect">
            <a:avLst/>
          </a:prstGeom>
        </p:spPr>
        <p:txBody>
          <a:bodyPr wrap="square">
            <a:spAutoFit/>
          </a:bodyPr>
          <a:lstStyle/>
          <a:p>
            <a:pPr marL="285750" indent="-285750">
              <a:buFont typeface="Wingdings" panose="05000000000000000000" pitchFamily="2" charset="2"/>
              <a:buChar char="ü"/>
            </a:pPr>
            <a:r>
              <a:rPr lang="en-US">
                <a:latin typeface="Calibri" panose="020F0502020204030204" pitchFamily="34" charset="0"/>
              </a:rPr>
              <a:t>Bios (</a:t>
            </a:r>
            <a:r>
              <a:rPr lang="en-US" i="1">
                <a:latin typeface="Calibri" panose="020F0502020204030204" pitchFamily="34" charset="0"/>
              </a:rPr>
              <a:t>Basic Input Output </a:t>
            </a:r>
            <a:r>
              <a:rPr lang="en-US" i="1" err="1">
                <a:latin typeface="Calibri" panose="020F0502020204030204" pitchFamily="34" charset="0"/>
              </a:rPr>
              <a:t>Sistem</a:t>
            </a:r>
            <a:r>
              <a:rPr lang="en-US">
                <a:latin typeface="Calibri" panose="020F0502020204030204" pitchFamily="34" charset="0"/>
              </a:rPr>
              <a:t>) adalah </a:t>
            </a:r>
            <a:r>
              <a:rPr lang="en-US" err="1">
                <a:latin typeface="Calibri" panose="020F0502020204030204" pitchFamily="34" charset="0"/>
              </a:rPr>
              <a:t>sebuah</a:t>
            </a:r>
            <a:r>
              <a:rPr lang="en-US">
                <a:latin typeface="Calibri" panose="020F0502020204030204" pitchFamily="34" charset="0"/>
              </a:rPr>
              <a:t> </a:t>
            </a:r>
            <a:r>
              <a:rPr lang="en-US" err="1">
                <a:latin typeface="Calibri" panose="020F0502020204030204" pitchFamily="34" charset="0"/>
              </a:rPr>
              <a:t>sistem</a:t>
            </a:r>
            <a:r>
              <a:rPr lang="en-US">
                <a:latin typeface="Calibri" panose="020F0502020204030204" pitchFamily="34" charset="0"/>
              </a:rPr>
              <a:t> </a:t>
            </a:r>
            <a:r>
              <a:rPr lang="en-US" err="1">
                <a:latin typeface="Calibri" panose="020F0502020204030204" pitchFamily="34" charset="0"/>
              </a:rPr>
              <a:t>dasar</a:t>
            </a:r>
            <a:r>
              <a:rPr lang="en-US">
                <a:latin typeface="Calibri" panose="020F0502020204030204" pitchFamily="34" charset="0"/>
              </a:rPr>
              <a:t> pada </a:t>
            </a:r>
            <a:r>
              <a:rPr lang="en-US" err="1">
                <a:latin typeface="Calibri" panose="020F0502020204030204" pitchFamily="34" charset="0"/>
              </a:rPr>
              <a:t>sebuah</a:t>
            </a:r>
            <a:r>
              <a:rPr lang="en-US">
                <a:latin typeface="Calibri" panose="020F0502020204030204" pitchFamily="34" charset="0"/>
              </a:rPr>
              <a:t> </a:t>
            </a:r>
            <a:r>
              <a:rPr lang="en-US" err="1">
                <a:latin typeface="Calibri" panose="020F0502020204030204" pitchFamily="34" charset="0"/>
              </a:rPr>
              <a:t>komputer</a:t>
            </a:r>
            <a:r>
              <a:rPr lang="en-US">
                <a:latin typeface="Calibri" panose="020F0502020204030204" pitchFamily="34" charset="0"/>
              </a:rPr>
              <a:t> yang </a:t>
            </a:r>
            <a:r>
              <a:rPr lang="en-US" err="1">
                <a:latin typeface="Calibri" panose="020F0502020204030204" pitchFamily="34" charset="0"/>
              </a:rPr>
              <a:t>berfungsi</a:t>
            </a:r>
            <a:r>
              <a:rPr lang="en-US">
                <a:latin typeface="Calibri" panose="020F0502020204030204" pitchFamily="34" charset="0"/>
              </a:rPr>
              <a:t> </a:t>
            </a:r>
            <a:r>
              <a:rPr lang="en-US" err="1">
                <a:latin typeface="Calibri" panose="020F0502020204030204" pitchFamily="34" charset="0"/>
              </a:rPr>
              <a:t>sebagai</a:t>
            </a:r>
            <a:r>
              <a:rPr lang="en-US">
                <a:latin typeface="Calibri" panose="020F0502020204030204" pitchFamily="34" charset="0"/>
              </a:rPr>
              <a:t> </a:t>
            </a:r>
            <a:r>
              <a:rPr lang="en-US" err="1">
                <a:latin typeface="Calibri" panose="020F0502020204030204" pitchFamily="34" charset="0"/>
              </a:rPr>
              <a:t>pengatur</a:t>
            </a:r>
            <a:r>
              <a:rPr lang="en-US">
                <a:latin typeface="Calibri" panose="020F0502020204030204" pitchFamily="34" charset="0"/>
              </a:rPr>
              <a:t> proses input dan </a:t>
            </a:r>
            <a:r>
              <a:rPr lang="en-US" i="1">
                <a:latin typeface="Calibri" panose="020F0502020204030204" pitchFamily="34" charset="0"/>
              </a:rPr>
              <a:t>output </a:t>
            </a:r>
            <a:r>
              <a:rPr lang="en-US">
                <a:latin typeface="Calibri" panose="020F0502020204030204" pitchFamily="34" charset="0"/>
              </a:rPr>
              <a:t>data pada komputer khususnya hardware seperti CPU, GPU, RAM, HDD, dan sebagainya.</a:t>
            </a:r>
          </a:p>
          <a:p>
            <a:pPr marL="285750" indent="-285750">
              <a:buFont typeface="Wingdings" panose="05000000000000000000" pitchFamily="2" charset="2"/>
              <a:buChar char="ü"/>
            </a:pPr>
            <a:r>
              <a:rPr lang="en-US">
                <a:latin typeface="Calibri" panose="020F0502020204030204" pitchFamily="34" charset="0"/>
              </a:rPr>
              <a:t>Berdasarkan fungsi utamanya, BIOS dapat dibagi menjadi tiga kategori, yaitu sebagai berikut.</a:t>
            </a:r>
          </a:p>
          <a:p>
            <a:pPr marL="742950" lvl="1" indent="-285750">
              <a:buFont typeface="Arial" panose="020B0604020202020204" pitchFamily="34" charset="0"/>
              <a:buChar char="•"/>
            </a:pPr>
            <a:r>
              <a:rPr lang="en-US" i="1">
                <a:latin typeface="Calibri" panose="020F0502020204030204" pitchFamily="34" charset="0"/>
              </a:rPr>
              <a:t>System </a:t>
            </a:r>
            <a:r>
              <a:rPr lang="en-US">
                <a:latin typeface="Calibri" panose="020F0502020204030204" pitchFamily="34" charset="0"/>
              </a:rPr>
              <a:t>BIOS, digunakan untuk mengelola perangkat-perangkat sederhana.</a:t>
            </a:r>
          </a:p>
          <a:p>
            <a:pPr marL="742950" lvl="1" indent="-285750">
              <a:buFont typeface="Arial" panose="020B0604020202020204" pitchFamily="34" charset="0"/>
              <a:buChar char="•"/>
            </a:pPr>
            <a:r>
              <a:rPr lang="en-US" i="1">
                <a:latin typeface="Calibri" panose="020F0502020204030204" pitchFamily="34" charset="0"/>
              </a:rPr>
              <a:t>Startup </a:t>
            </a:r>
            <a:r>
              <a:rPr lang="en-US">
                <a:latin typeface="Calibri" panose="020F0502020204030204" pitchFamily="34" charset="0"/>
              </a:rPr>
              <a:t>BIOS, digunakan untuk memulai menjalankan komputer.</a:t>
            </a:r>
          </a:p>
          <a:p>
            <a:pPr marL="742950" lvl="1" indent="-285750">
              <a:buFont typeface="Arial" panose="020B0604020202020204" pitchFamily="34" charset="0"/>
              <a:buChar char="•"/>
            </a:pPr>
            <a:r>
              <a:rPr lang="en-US">
                <a:latin typeface="Calibri" panose="020F0502020204030204" pitchFamily="34" charset="0"/>
              </a:rPr>
              <a:t>CMOS BIOS atau CMOS Setup, digunakan untuk mengubah beberapa pengaturan di </a:t>
            </a:r>
            <a:r>
              <a:rPr lang="en-US" i="1">
                <a:latin typeface="Calibri" panose="020F0502020204030204" pitchFamily="34" charset="0"/>
              </a:rPr>
              <a:t>motherboard</a:t>
            </a:r>
            <a:r>
              <a:rPr lang="en-US">
                <a:latin typeface="Calibri" panose="020F0502020204030204" pitchFamily="34" charset="0"/>
              </a:rPr>
              <a:t>.</a:t>
            </a:r>
            <a:endParaRPr lang="en-US" err="1">
              <a:latin typeface="Calibri" panose="020F0502020204030204" pitchFamily="34" charset="0"/>
            </a:endParaRPr>
          </a:p>
        </p:txBody>
      </p:sp>
    </p:spTree>
    <p:extLst>
      <p:ext uri="{BB962C8B-B14F-4D97-AF65-F5344CB8AC3E}">
        <p14:creationId xmlns:p14="http://schemas.microsoft.com/office/powerpoint/2010/main" val="230410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B2FED35-429D-68FF-0C22-933B1CA9D3E6}"/>
              </a:ext>
            </a:extLst>
          </p:cNvPr>
          <p:cNvGrpSpPr/>
          <p:nvPr/>
        </p:nvGrpSpPr>
        <p:grpSpPr>
          <a:xfrm>
            <a:off x="304800" y="57150"/>
            <a:ext cx="4847737" cy="461665"/>
            <a:chOff x="1550060" y="1073687"/>
            <a:chExt cx="4847737" cy="461665"/>
          </a:xfrm>
        </p:grpSpPr>
        <p:sp>
          <p:nvSpPr>
            <p:cNvPr id="3" name="Rectangle 2">
              <a:extLst>
                <a:ext uri="{FF2B5EF4-FFF2-40B4-BE49-F238E27FC236}">
                  <a16:creationId xmlns:a16="http://schemas.microsoft.com/office/drawing/2014/main" id="{657E0209-9154-7C71-3BCE-6C7F5A578CF0}"/>
                </a:ext>
              </a:extLst>
            </p:cNvPr>
            <p:cNvSpPr/>
            <p:nvPr/>
          </p:nvSpPr>
          <p:spPr>
            <a:xfrm>
              <a:off x="1550060" y="1073687"/>
              <a:ext cx="4847737" cy="461665"/>
            </a:xfrm>
            <a:prstGeom prst="rect">
              <a:avLst/>
            </a:prstGeom>
          </p:spPr>
          <p:txBody>
            <a:bodyPr wrap="none">
              <a:spAutoFit/>
            </a:bodyPr>
            <a:lstStyle/>
            <a:p>
              <a:r>
                <a:rPr lang="en-US" sz="2400" b="1">
                  <a:solidFill>
                    <a:srgbClr val="FF0000"/>
                  </a:solidFill>
                  <a:latin typeface="Calibri" panose="020F0502020204030204" pitchFamily="34" charset="0"/>
                </a:rPr>
                <a:t>4. </a:t>
              </a:r>
              <a:r>
                <a:rPr lang="en-US" sz="2400" b="1" err="1">
                  <a:solidFill>
                    <a:srgbClr val="FF0000"/>
                  </a:solidFill>
                  <a:latin typeface="Calibri" panose="020F0502020204030204" pitchFamily="34" charset="0"/>
                </a:rPr>
                <a:t>Interaksi</a:t>
              </a:r>
              <a:r>
                <a:rPr lang="en-US" sz="2400" b="1">
                  <a:solidFill>
                    <a:srgbClr val="FF0000"/>
                  </a:solidFill>
                  <a:latin typeface="Calibri" panose="020F0502020204030204" pitchFamily="34" charset="0"/>
                </a:rPr>
                <a:t> </a:t>
              </a:r>
              <a:r>
                <a:rPr lang="en-US" sz="2400" b="1" err="1">
                  <a:solidFill>
                    <a:srgbClr val="FF0000"/>
                  </a:solidFill>
                  <a:latin typeface="Calibri" panose="020F0502020204030204" pitchFamily="34" charset="0"/>
                </a:rPr>
                <a:t>dengang</a:t>
              </a:r>
              <a:r>
                <a:rPr lang="en-US" sz="2400" b="1">
                  <a:solidFill>
                    <a:srgbClr val="FF0000"/>
                  </a:solidFill>
                  <a:latin typeface="Calibri" panose="020F0502020204030204" pitchFamily="34" charset="0"/>
                </a:rPr>
                <a:t> </a:t>
              </a:r>
              <a:r>
                <a:rPr lang="en-US" sz="2400" b="1" err="1">
                  <a:solidFill>
                    <a:srgbClr val="FF0000"/>
                  </a:solidFill>
                  <a:latin typeface="Calibri" panose="020F0502020204030204" pitchFamily="34" charset="0"/>
                </a:rPr>
                <a:t>Perangkat</a:t>
              </a:r>
              <a:r>
                <a:rPr lang="en-US" sz="2400" b="1">
                  <a:solidFill>
                    <a:srgbClr val="FF0000"/>
                  </a:solidFill>
                  <a:latin typeface="Calibri" panose="020F0502020204030204" pitchFamily="34" charset="0"/>
                </a:rPr>
                <a:t> </a:t>
              </a:r>
              <a:r>
                <a:rPr lang="en-US" sz="2400" b="1" err="1">
                  <a:solidFill>
                    <a:srgbClr val="FF0000"/>
                  </a:solidFill>
                  <a:latin typeface="Calibri" panose="020F0502020204030204" pitchFamily="34" charset="0"/>
                </a:rPr>
                <a:t>Keras</a:t>
              </a:r>
              <a:endParaRPr lang="en-US" sz="2400" b="1">
                <a:solidFill>
                  <a:srgbClr val="FF0000"/>
                </a:solidFill>
                <a:latin typeface="Calibri" panose="020F0502020204030204" pitchFamily="34" charset="0"/>
              </a:endParaRPr>
            </a:p>
          </p:txBody>
        </p:sp>
        <p:cxnSp>
          <p:nvCxnSpPr>
            <p:cNvPr id="4" name="Straight Connector 3">
              <a:extLst>
                <a:ext uri="{FF2B5EF4-FFF2-40B4-BE49-F238E27FC236}">
                  <a16:creationId xmlns:a16="http://schemas.microsoft.com/office/drawing/2014/main" id="{979253EF-05FE-79AA-C2F3-9CE1884DE1A5}"/>
                </a:ext>
              </a:extLst>
            </p:cNvPr>
            <p:cNvCxnSpPr>
              <a:cxnSpLocks/>
            </p:cNvCxnSpPr>
            <p:nvPr/>
          </p:nvCxnSpPr>
          <p:spPr>
            <a:xfrm>
              <a:off x="1550060" y="1515493"/>
              <a:ext cx="4847737"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ABC15F47-0F50-1C06-21B0-F3E20D93963A}"/>
              </a:ext>
            </a:extLst>
          </p:cNvPr>
          <p:cNvSpPr/>
          <p:nvPr/>
        </p:nvSpPr>
        <p:spPr>
          <a:xfrm>
            <a:off x="152399" y="666750"/>
            <a:ext cx="4847737" cy="3970318"/>
          </a:xfrm>
          <a:prstGeom prst="rect">
            <a:avLst/>
          </a:prstGeom>
        </p:spPr>
        <p:txBody>
          <a:bodyPr wrap="square">
            <a:spAutoFit/>
          </a:bodyPr>
          <a:lstStyle/>
          <a:p>
            <a:pPr marL="285750" indent="-285750">
              <a:buFont typeface="Wingdings" panose="05000000000000000000" pitchFamily="2" charset="2"/>
              <a:buChar char="ü"/>
            </a:pPr>
            <a:r>
              <a:rPr lang="en-US">
                <a:latin typeface="Calibri" panose="020F0502020204030204" pitchFamily="34" charset="0"/>
              </a:rPr>
              <a:t>Selain mengelola seluruh perangkat keras yang ada di komputer, OS juga mempunyai banyak kumpulan program seperti program untuk melakukan layanan yang umum, library-library, dan APIs (</a:t>
            </a:r>
            <a:r>
              <a:rPr lang="en-US" i="1">
                <a:latin typeface="Calibri" panose="020F0502020204030204" pitchFamily="34" charset="0"/>
              </a:rPr>
              <a:t>Application Programming Interfaces</a:t>
            </a:r>
            <a:r>
              <a:rPr lang="en-US">
                <a:latin typeface="Calibri" panose="020F0502020204030204" pitchFamily="34" charset="0"/>
              </a:rPr>
              <a:t>) yang dapat digunakan oleh para pengembang aplikasi untuk menuliskan berbagai aplikasi yang dapat dijalankan di sistem operasi tersebut.</a:t>
            </a:r>
          </a:p>
          <a:p>
            <a:pPr marL="285750" indent="-285750">
              <a:buFont typeface="Wingdings" panose="05000000000000000000" pitchFamily="2" charset="2"/>
              <a:buChar char="ü"/>
            </a:pPr>
            <a:r>
              <a:rPr lang="en-US" i="1">
                <a:latin typeface="Calibri" panose="020F0502020204030204" pitchFamily="34" charset="0"/>
              </a:rPr>
              <a:t>System call</a:t>
            </a:r>
            <a:r>
              <a:rPr lang="en-US">
                <a:latin typeface="Calibri" panose="020F0502020204030204" pitchFamily="34" charset="0"/>
              </a:rPr>
              <a:t> biasanya digunakan jika aplikasi ingin mengakses dan menggunakan sumber daya yang ada. Aplikasi akan meminta kernel untuk menyediakan sumber daya yang diminta melalui layanan </a:t>
            </a:r>
            <a:r>
              <a:rPr lang="en-US" i="1">
                <a:latin typeface="Calibri" panose="020F0502020204030204" pitchFamily="34" charset="0"/>
              </a:rPr>
              <a:t>system call</a:t>
            </a:r>
            <a:r>
              <a:rPr lang="en-US">
                <a:latin typeface="Calibri" panose="020F0502020204030204" pitchFamily="34" charset="0"/>
              </a:rPr>
              <a:t>.</a:t>
            </a:r>
            <a:endParaRPr lang="en-US" err="1">
              <a:latin typeface="Calibri" panose="020F0502020204030204" pitchFamily="34" charset="0"/>
            </a:endParaRPr>
          </a:p>
        </p:txBody>
      </p:sp>
      <p:pic>
        <p:nvPicPr>
          <p:cNvPr id="10" name="Picture 9">
            <a:extLst>
              <a:ext uri="{FF2B5EF4-FFF2-40B4-BE49-F238E27FC236}">
                <a16:creationId xmlns:a16="http://schemas.microsoft.com/office/drawing/2014/main" id="{3778F77F-C469-5901-212F-F1E3ED2AB20B}"/>
              </a:ext>
            </a:extLst>
          </p:cNvPr>
          <p:cNvPicPr>
            <a:picLocks noChangeAspect="1"/>
          </p:cNvPicPr>
          <p:nvPr/>
        </p:nvPicPr>
        <p:blipFill>
          <a:blip r:embed="rId2"/>
          <a:stretch>
            <a:fillRect/>
          </a:stretch>
        </p:blipFill>
        <p:spPr>
          <a:xfrm>
            <a:off x="5152537" y="735674"/>
            <a:ext cx="3816856" cy="1925760"/>
          </a:xfrm>
          <a:prstGeom prst="rect">
            <a:avLst/>
          </a:prstGeom>
        </p:spPr>
      </p:pic>
      <p:sp>
        <p:nvSpPr>
          <p:cNvPr id="11" name="TextBox 10">
            <a:extLst>
              <a:ext uri="{FF2B5EF4-FFF2-40B4-BE49-F238E27FC236}">
                <a16:creationId xmlns:a16="http://schemas.microsoft.com/office/drawing/2014/main" id="{D522A795-A778-9CFA-86D3-4917306C7423}"/>
              </a:ext>
            </a:extLst>
          </p:cNvPr>
          <p:cNvSpPr txBox="1"/>
          <p:nvPr/>
        </p:nvSpPr>
        <p:spPr>
          <a:xfrm>
            <a:off x="5335009" y="2724150"/>
            <a:ext cx="3451912" cy="369332"/>
          </a:xfrm>
          <a:prstGeom prst="rect">
            <a:avLst/>
          </a:prstGeom>
          <a:noFill/>
        </p:spPr>
        <p:txBody>
          <a:bodyPr wrap="square" rtlCol="0">
            <a:spAutoFit/>
          </a:bodyPr>
          <a:lstStyle/>
          <a:p>
            <a:pPr algn="ctr"/>
            <a:r>
              <a:rPr lang="en-US" b="1">
                <a:latin typeface="Calibri" panose="020F0502020204030204" pitchFamily="34" charset="0"/>
              </a:rPr>
              <a:t>Mekanisme </a:t>
            </a:r>
            <a:r>
              <a:rPr lang="en-US" b="1" i="1">
                <a:latin typeface="Calibri" panose="020F0502020204030204" pitchFamily="34" charset="0"/>
              </a:rPr>
              <a:t>system call.</a:t>
            </a:r>
            <a:endParaRPr lang="en-ID" b="1" i="1">
              <a:latin typeface="Calibri" panose="020F0502020204030204" pitchFamily="34" charset="0"/>
            </a:endParaRPr>
          </a:p>
        </p:txBody>
      </p:sp>
      <p:sp>
        <p:nvSpPr>
          <p:cNvPr id="12" name="Rectangle 11">
            <a:extLst>
              <a:ext uri="{FF2B5EF4-FFF2-40B4-BE49-F238E27FC236}">
                <a16:creationId xmlns:a16="http://schemas.microsoft.com/office/drawing/2014/main" id="{C8F51E1D-00C5-BCAA-DE40-552517773FAC}"/>
              </a:ext>
            </a:extLst>
          </p:cNvPr>
          <p:cNvSpPr/>
          <p:nvPr/>
        </p:nvSpPr>
        <p:spPr>
          <a:xfrm>
            <a:off x="5000136" y="3093482"/>
            <a:ext cx="3969257" cy="1600438"/>
          </a:xfrm>
          <a:prstGeom prst="rect">
            <a:avLst/>
          </a:prstGeom>
        </p:spPr>
        <p:txBody>
          <a:bodyPr wrap="square">
            <a:spAutoFit/>
          </a:bodyPr>
          <a:lstStyle/>
          <a:p>
            <a:r>
              <a:rPr lang="en-US" sz="1400" b="1">
                <a:latin typeface="Calibri" panose="020F0502020204030204" pitchFamily="34" charset="0"/>
              </a:rPr>
              <a:t>System call biasanya digunakan pada saat:</a:t>
            </a:r>
          </a:p>
          <a:p>
            <a:pPr marL="285750" indent="-285750">
              <a:buFont typeface="Wingdings" panose="05000000000000000000" pitchFamily="2" charset="2"/>
              <a:buChar char="ü"/>
            </a:pPr>
            <a:r>
              <a:rPr lang="en-US" sz="1400" b="1">
                <a:latin typeface="Calibri" panose="020F0502020204030204" pitchFamily="34" charset="0"/>
              </a:rPr>
              <a:t>aplikasi ingin membuat, menghapus, menulis, atau membaca file,</a:t>
            </a:r>
          </a:p>
          <a:p>
            <a:pPr marL="285750" indent="-285750">
              <a:buFont typeface="Wingdings" panose="05000000000000000000" pitchFamily="2" charset="2"/>
              <a:buChar char="ü"/>
            </a:pPr>
            <a:r>
              <a:rPr lang="en-US" sz="1400" b="1">
                <a:latin typeface="Calibri" panose="020F0502020204030204" pitchFamily="34" charset="0"/>
              </a:rPr>
              <a:t>aplikasi ingin mengakses perangkat keras yang ada, seperti printer, scanner, dan lain-lain, dan</a:t>
            </a:r>
          </a:p>
          <a:p>
            <a:pPr marL="285750" indent="-285750">
              <a:buFont typeface="Wingdings" panose="05000000000000000000" pitchFamily="2" charset="2"/>
              <a:buChar char="ü"/>
            </a:pPr>
            <a:r>
              <a:rPr lang="en-US" sz="1400" b="1">
                <a:latin typeface="Calibri" panose="020F0502020204030204" pitchFamily="34" charset="0"/>
              </a:rPr>
              <a:t>aplikasi membutuhkan koneksi dalam jaringan atau ke internet.</a:t>
            </a:r>
            <a:endParaRPr lang="en-US" sz="1400" b="1" err="1">
              <a:latin typeface="Calibri" panose="020F0502020204030204" pitchFamily="34" charset="0"/>
            </a:endParaRPr>
          </a:p>
        </p:txBody>
      </p:sp>
    </p:spTree>
    <p:extLst>
      <p:ext uri="{BB962C8B-B14F-4D97-AF65-F5344CB8AC3E}">
        <p14:creationId xmlns:p14="http://schemas.microsoft.com/office/powerpoint/2010/main" val="317059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06B94A-E4D8-906B-48EA-3A8A5B5FB68B}"/>
              </a:ext>
            </a:extLst>
          </p:cNvPr>
          <p:cNvPicPr>
            <a:picLocks noChangeAspect="1"/>
          </p:cNvPicPr>
          <p:nvPr/>
        </p:nvPicPr>
        <p:blipFill>
          <a:blip r:embed="rId2"/>
          <a:stretch>
            <a:fillRect/>
          </a:stretch>
        </p:blipFill>
        <p:spPr>
          <a:xfrm>
            <a:off x="5029200" y="133350"/>
            <a:ext cx="3810000" cy="4325639"/>
          </a:xfrm>
          <a:prstGeom prst="rect">
            <a:avLst/>
          </a:prstGeom>
        </p:spPr>
      </p:pic>
      <p:sp>
        <p:nvSpPr>
          <p:cNvPr id="6" name="Rectangle 5">
            <a:extLst>
              <a:ext uri="{FF2B5EF4-FFF2-40B4-BE49-F238E27FC236}">
                <a16:creationId xmlns:a16="http://schemas.microsoft.com/office/drawing/2014/main" id="{08E0B994-2796-EC53-F66E-02748A5C844C}"/>
              </a:ext>
            </a:extLst>
          </p:cNvPr>
          <p:cNvSpPr/>
          <p:nvPr/>
        </p:nvSpPr>
        <p:spPr>
          <a:xfrm>
            <a:off x="333375" y="133350"/>
            <a:ext cx="4343400" cy="1200329"/>
          </a:xfrm>
          <a:prstGeom prst="rect">
            <a:avLst/>
          </a:prstGeom>
        </p:spPr>
        <p:txBody>
          <a:bodyPr wrap="square">
            <a:spAutoFit/>
          </a:bodyPr>
          <a:lstStyle/>
          <a:p>
            <a:pPr algn="ctr"/>
            <a:r>
              <a:rPr lang="en-US" sz="2400">
                <a:latin typeface="Calibri" panose="020F0502020204030204" pitchFamily="34" charset="0"/>
              </a:rPr>
              <a:t>Beberapa </a:t>
            </a:r>
            <a:r>
              <a:rPr lang="en-US" sz="2400" i="1">
                <a:latin typeface="Calibri" panose="020F0502020204030204" pitchFamily="34" charset="0"/>
              </a:rPr>
              <a:t>system call</a:t>
            </a:r>
            <a:r>
              <a:rPr lang="en-US" sz="2400">
                <a:latin typeface="Calibri" panose="020F0502020204030204" pitchFamily="34" charset="0"/>
              </a:rPr>
              <a:t> yang umum digunakan pada OS Windows dan Linux</a:t>
            </a:r>
            <a:endParaRPr lang="en-US" sz="2400" i="1" err="1">
              <a:latin typeface="Calibri" panose="020F0502020204030204" pitchFamily="34" charset="0"/>
            </a:endParaRPr>
          </a:p>
        </p:txBody>
      </p:sp>
      <p:sp>
        <p:nvSpPr>
          <p:cNvPr id="7" name="Rectangle 6">
            <a:extLst>
              <a:ext uri="{FF2B5EF4-FFF2-40B4-BE49-F238E27FC236}">
                <a16:creationId xmlns:a16="http://schemas.microsoft.com/office/drawing/2014/main" id="{26DD432B-0C26-6583-CBBE-1558481E226F}"/>
              </a:ext>
            </a:extLst>
          </p:cNvPr>
          <p:cNvSpPr/>
          <p:nvPr/>
        </p:nvSpPr>
        <p:spPr>
          <a:xfrm>
            <a:off x="152399" y="1428750"/>
            <a:ext cx="4847737" cy="2031325"/>
          </a:xfrm>
          <a:prstGeom prst="rect">
            <a:avLst/>
          </a:prstGeom>
        </p:spPr>
        <p:txBody>
          <a:bodyPr wrap="square">
            <a:spAutoFit/>
          </a:bodyPr>
          <a:lstStyle/>
          <a:p>
            <a:pPr algn="just"/>
            <a:r>
              <a:rPr lang="en-US">
                <a:latin typeface="Calibri" panose="020F0502020204030204" pitchFamily="34" charset="0"/>
              </a:rPr>
              <a:t>Melalui mekanisme </a:t>
            </a:r>
            <a:r>
              <a:rPr lang="en-US" i="1">
                <a:latin typeface="Calibri" panose="020F0502020204030204" pitchFamily="34" charset="0"/>
              </a:rPr>
              <a:t>system call</a:t>
            </a:r>
            <a:r>
              <a:rPr lang="en-US">
                <a:latin typeface="Calibri" panose="020F0502020204030204" pitchFamily="34" charset="0"/>
              </a:rPr>
              <a:t>, suatu aplikasi tidak perlu lagi menyediakan layanan sendiri untuk berhubungan dengan perangkat keras, membaca serta menulis ke harddisk, memerintahkan printer untuk mencetak, dan sebagainya. Semua layanan tersebut telah disiapkan oleh sistem operasi.</a:t>
            </a:r>
            <a:endParaRPr lang="en-US" err="1">
              <a:latin typeface="Calibri" panose="020F0502020204030204" pitchFamily="34" charset="0"/>
            </a:endParaRPr>
          </a:p>
        </p:txBody>
      </p:sp>
    </p:spTree>
    <p:extLst>
      <p:ext uri="{BB962C8B-B14F-4D97-AF65-F5344CB8AC3E}">
        <p14:creationId xmlns:p14="http://schemas.microsoft.com/office/powerpoint/2010/main" val="1779070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38200" y="895350"/>
            <a:ext cx="7848600" cy="1631216"/>
          </a:xfrm>
          <a:prstGeom prst="rect">
            <a:avLst/>
          </a:prstGeom>
        </p:spPr>
        <p:txBody>
          <a:bodyPr wrap="square">
            <a:spAutoFit/>
          </a:bodyPr>
          <a:lstStyle/>
          <a:p>
            <a:pPr marL="285750" indent="-285750">
              <a:buFont typeface="Wingdings" panose="05000000000000000000" pitchFamily="2" charset="2"/>
              <a:buChar char="ü"/>
            </a:pPr>
            <a:r>
              <a:rPr lang="en-US" sz="2000" err="1">
                <a:latin typeface="Calibri" panose="020F0502020204030204" pitchFamily="34" charset="0"/>
              </a:rPr>
              <a:t>Antarmuka</a:t>
            </a:r>
            <a:r>
              <a:rPr lang="en-US" sz="2000">
                <a:latin typeface="Calibri" panose="020F0502020204030204" pitchFamily="34" charset="0"/>
              </a:rPr>
              <a:t> </a:t>
            </a:r>
            <a:r>
              <a:rPr lang="en-US" sz="2000" i="1">
                <a:latin typeface="Calibri" panose="020F0502020204030204" pitchFamily="34" charset="0"/>
              </a:rPr>
              <a:t>(interface) </a:t>
            </a:r>
            <a:r>
              <a:rPr lang="en-US" sz="2000">
                <a:latin typeface="Calibri" panose="020F0502020204030204" pitchFamily="34" charset="0"/>
              </a:rPr>
              <a:t>adalah </a:t>
            </a:r>
            <a:r>
              <a:rPr lang="en-US" sz="2000" err="1">
                <a:latin typeface="Calibri" panose="020F0502020204030204" pitchFamily="34" charset="0"/>
              </a:rPr>
              <a:t>konsep</a:t>
            </a:r>
            <a:r>
              <a:rPr lang="en-US" sz="2000">
                <a:latin typeface="Calibri" panose="020F0502020204030204" pitchFamily="34" charset="0"/>
              </a:rPr>
              <a:t> </a:t>
            </a:r>
            <a:r>
              <a:rPr lang="en-US" sz="2000" err="1">
                <a:latin typeface="Calibri" panose="020F0502020204030204" pitchFamily="34" charset="0"/>
              </a:rPr>
              <a:t>bagaimana</a:t>
            </a:r>
            <a:r>
              <a:rPr lang="en-US" sz="2000">
                <a:latin typeface="Calibri" panose="020F0502020204030204" pitchFamily="34" charset="0"/>
              </a:rPr>
              <a:t> </a:t>
            </a:r>
            <a:r>
              <a:rPr lang="en-US" sz="2000" err="1">
                <a:latin typeface="Calibri" panose="020F0502020204030204" pitchFamily="34" charset="0"/>
              </a:rPr>
              <a:t>komputer</a:t>
            </a:r>
            <a:r>
              <a:rPr lang="en-US" sz="2000">
                <a:latin typeface="Calibri" panose="020F0502020204030204" pitchFamily="34" charset="0"/>
              </a:rPr>
              <a:t> dan </a:t>
            </a:r>
            <a:r>
              <a:rPr lang="en-US" sz="2000" err="1">
                <a:latin typeface="Calibri" panose="020F0502020204030204" pitchFamily="34" charset="0"/>
              </a:rPr>
              <a:t>manusia</a:t>
            </a:r>
            <a:r>
              <a:rPr lang="en-US" sz="2000">
                <a:latin typeface="Calibri" panose="020F0502020204030204" pitchFamily="34" charset="0"/>
              </a:rPr>
              <a:t> </a:t>
            </a:r>
            <a:r>
              <a:rPr lang="en-US" sz="2000" err="1">
                <a:latin typeface="Calibri" panose="020F0502020204030204" pitchFamily="34" charset="0"/>
              </a:rPr>
              <a:t>sebagai</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saling</a:t>
            </a:r>
            <a:r>
              <a:rPr lang="en-US" sz="2000">
                <a:latin typeface="Calibri" panose="020F0502020204030204" pitchFamily="34" charset="0"/>
              </a:rPr>
              <a:t> </a:t>
            </a:r>
            <a:r>
              <a:rPr lang="en-US" sz="2000" err="1">
                <a:latin typeface="Calibri" panose="020F0502020204030204" pitchFamily="34" charset="0"/>
              </a:rPr>
              <a:t>berinteraksi</a:t>
            </a:r>
            <a:r>
              <a:rPr lang="en-US" sz="2000">
                <a:latin typeface="Calibri" panose="020F0502020204030204" pitchFamily="34" charset="0"/>
              </a:rPr>
              <a:t>. </a:t>
            </a:r>
          </a:p>
          <a:p>
            <a:pPr marL="285750" indent="-285750">
              <a:buFont typeface="Wingdings" panose="05000000000000000000" pitchFamily="2" charset="2"/>
              <a:buChar char="ü"/>
            </a:pPr>
            <a:r>
              <a:rPr lang="en-US" sz="2000" err="1">
                <a:latin typeface="Calibri" panose="020F0502020204030204" pitchFamily="34" charset="0"/>
              </a:rPr>
              <a:t>Interaksi</a:t>
            </a:r>
            <a:r>
              <a:rPr lang="en-US" sz="2000">
                <a:latin typeface="Calibri" panose="020F0502020204030204" pitchFamily="34" charset="0"/>
              </a:rPr>
              <a:t> </a:t>
            </a:r>
            <a:r>
              <a:rPr lang="en-US" sz="2000" err="1">
                <a:latin typeface="Calibri" panose="020F0502020204030204" pitchFamily="34" charset="0"/>
              </a:rPr>
              <a:t>mencakup</a:t>
            </a:r>
            <a:r>
              <a:rPr lang="en-US" sz="2000">
                <a:latin typeface="Calibri" panose="020F0502020204030204" pitchFamily="34" charset="0"/>
              </a:rPr>
              <a:t> </a:t>
            </a:r>
            <a:r>
              <a:rPr lang="en-US" sz="2000" err="1">
                <a:latin typeface="Calibri" panose="020F0502020204030204" pitchFamily="34" charset="0"/>
              </a:rPr>
              <a:t>bagaimana</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 </a:t>
            </a:r>
            <a:r>
              <a:rPr lang="en-US" sz="2000" err="1">
                <a:latin typeface="Calibri" panose="020F0502020204030204" pitchFamily="34" charset="0"/>
              </a:rPr>
              <a:t>memberikan</a:t>
            </a:r>
            <a:r>
              <a:rPr lang="en-US" sz="2000">
                <a:latin typeface="Calibri" panose="020F0502020204030204" pitchFamily="34" charset="0"/>
              </a:rPr>
              <a:t> </a:t>
            </a:r>
            <a:r>
              <a:rPr lang="en-US" sz="2000" err="1">
                <a:latin typeface="Calibri" panose="020F0502020204030204" pitchFamily="34" charset="0"/>
              </a:rPr>
              <a:t>perintah</a:t>
            </a:r>
            <a:r>
              <a:rPr lang="en-US" sz="2000">
                <a:latin typeface="Calibri" panose="020F0502020204030204" pitchFamily="34" charset="0"/>
              </a:rPr>
              <a:t> </a:t>
            </a:r>
            <a:r>
              <a:rPr lang="en-US" sz="2000" err="1">
                <a:latin typeface="Calibri" panose="020F0502020204030204" pitchFamily="34" charset="0"/>
              </a:rPr>
              <a:t>kepada</a:t>
            </a:r>
            <a:r>
              <a:rPr lang="en-US" sz="2000">
                <a:latin typeface="Calibri" panose="020F0502020204030204" pitchFamily="34" charset="0"/>
              </a:rPr>
              <a:t> </a:t>
            </a:r>
            <a:r>
              <a:rPr lang="en-US" sz="2000" err="1">
                <a:latin typeface="Calibri" panose="020F0502020204030204" pitchFamily="34" charset="0"/>
              </a:rPr>
              <a:t>komputer</a:t>
            </a:r>
            <a:r>
              <a:rPr lang="en-US" sz="2000">
                <a:latin typeface="Calibri" panose="020F0502020204030204" pitchFamily="34" charset="0"/>
              </a:rPr>
              <a:t> </a:t>
            </a:r>
            <a:r>
              <a:rPr lang="en-US" sz="2000" err="1">
                <a:latin typeface="Calibri" panose="020F0502020204030204" pitchFamily="34" charset="0"/>
              </a:rPr>
              <a:t>dan</a:t>
            </a:r>
            <a:r>
              <a:rPr lang="en-US" sz="2000">
                <a:latin typeface="Calibri" panose="020F0502020204030204" pitchFamily="34" charset="0"/>
              </a:rPr>
              <a:t> </a:t>
            </a:r>
            <a:r>
              <a:rPr lang="en-US" sz="2000" err="1">
                <a:latin typeface="Calibri" panose="020F0502020204030204" pitchFamily="34" charset="0"/>
              </a:rPr>
              <a:t>bagaimana</a:t>
            </a:r>
            <a:r>
              <a:rPr lang="en-US" sz="2000">
                <a:latin typeface="Calibri" panose="020F0502020204030204" pitchFamily="34" charset="0"/>
              </a:rPr>
              <a:t> </a:t>
            </a:r>
            <a:r>
              <a:rPr lang="en-US" sz="2000" err="1">
                <a:latin typeface="Calibri" panose="020F0502020204030204" pitchFamily="34" charset="0"/>
              </a:rPr>
              <a:t>komputer</a:t>
            </a:r>
            <a:r>
              <a:rPr lang="en-US" sz="2000">
                <a:latin typeface="Calibri" panose="020F0502020204030204" pitchFamily="34" charset="0"/>
              </a:rPr>
              <a:t> </a:t>
            </a:r>
            <a:r>
              <a:rPr lang="en-US" sz="2000" err="1">
                <a:latin typeface="Calibri" panose="020F0502020204030204" pitchFamily="34" charset="0"/>
              </a:rPr>
              <a:t>menerima</a:t>
            </a:r>
            <a:r>
              <a:rPr lang="en-US" sz="2000">
                <a:latin typeface="Calibri" panose="020F0502020204030204" pitchFamily="34" charset="0"/>
              </a:rPr>
              <a:t> </a:t>
            </a:r>
            <a:r>
              <a:rPr lang="en-US" sz="2000" err="1">
                <a:latin typeface="Calibri" panose="020F0502020204030204" pitchFamily="34" charset="0"/>
              </a:rPr>
              <a:t>perintah</a:t>
            </a:r>
            <a:r>
              <a:rPr lang="en-US" sz="2000">
                <a:latin typeface="Calibri" panose="020F0502020204030204" pitchFamily="34" charset="0"/>
              </a:rPr>
              <a:t> </a:t>
            </a:r>
            <a:r>
              <a:rPr lang="en-US" sz="2000" err="1">
                <a:latin typeface="Calibri" panose="020F0502020204030204" pitchFamily="34" charset="0"/>
              </a:rPr>
              <a:t>serta</a:t>
            </a:r>
            <a:r>
              <a:rPr lang="en-US" sz="2000">
                <a:latin typeface="Calibri" panose="020F0502020204030204" pitchFamily="34" charset="0"/>
              </a:rPr>
              <a:t> </a:t>
            </a:r>
            <a:r>
              <a:rPr lang="en-US" sz="2000" err="1">
                <a:latin typeface="Calibri" panose="020F0502020204030204" pitchFamily="34" charset="0"/>
              </a:rPr>
              <a:t>menampilkan</a:t>
            </a:r>
            <a:r>
              <a:rPr lang="en-US" sz="2000">
                <a:latin typeface="Calibri" panose="020F0502020204030204" pitchFamily="34" charset="0"/>
              </a:rPr>
              <a:t> </a:t>
            </a:r>
            <a:r>
              <a:rPr lang="en-US" sz="2000" err="1">
                <a:latin typeface="Calibri" panose="020F0502020204030204" pitchFamily="34" charset="0"/>
              </a:rPr>
              <a:t>respons</a:t>
            </a:r>
            <a:r>
              <a:rPr lang="en-US" sz="2000">
                <a:latin typeface="Calibri" panose="020F0502020204030204" pitchFamily="34" charset="0"/>
              </a:rPr>
              <a:t> yang </a:t>
            </a:r>
            <a:r>
              <a:rPr lang="en-US" sz="2000" err="1">
                <a:latin typeface="Calibri" panose="020F0502020204030204" pitchFamily="34" charset="0"/>
              </a:rPr>
              <a:t>dihasilkan</a:t>
            </a:r>
            <a:r>
              <a:rPr lang="en-US" sz="2000">
                <a:latin typeface="Calibri" panose="020F0502020204030204" pitchFamily="34" charset="0"/>
              </a:rPr>
              <a:t> </a:t>
            </a:r>
            <a:r>
              <a:rPr lang="en-US" sz="2000" err="1">
                <a:latin typeface="Calibri" panose="020F0502020204030204" pitchFamily="34" charset="0"/>
              </a:rPr>
              <a:t>kepada</a:t>
            </a:r>
            <a:r>
              <a:rPr lang="en-US" sz="2000">
                <a:latin typeface="Calibri" panose="020F0502020204030204" pitchFamily="34" charset="0"/>
              </a:rPr>
              <a:t> </a:t>
            </a:r>
            <a:r>
              <a:rPr lang="en-US" sz="2000" err="1">
                <a:latin typeface="Calibri" panose="020F0502020204030204" pitchFamily="34" charset="0"/>
              </a:rPr>
              <a:t>pengguna</a:t>
            </a:r>
            <a:r>
              <a:rPr lang="en-US" sz="2000">
                <a:latin typeface="Calibri" panose="020F0502020204030204" pitchFamily="34" charset="0"/>
              </a:rPr>
              <a:t>.</a:t>
            </a:r>
            <a:endParaRPr lang="en-ID" sz="2000">
              <a:latin typeface="Calibri" panose="020F0502020204030204" pitchFamily="34" charset="0"/>
            </a:endParaRPr>
          </a:p>
        </p:txBody>
      </p:sp>
      <p:sp>
        <p:nvSpPr>
          <p:cNvPr id="9" name="TextBox 8">
            <a:extLst>
              <a:ext uri="{FF2B5EF4-FFF2-40B4-BE49-F238E27FC236}">
                <a16:creationId xmlns:a16="http://schemas.microsoft.com/office/drawing/2014/main" id="{62D319EF-D286-4DB9-9C92-BDD0A9A72FC4}"/>
              </a:ext>
            </a:extLst>
          </p:cNvPr>
          <p:cNvSpPr txBox="1"/>
          <p:nvPr/>
        </p:nvSpPr>
        <p:spPr>
          <a:xfrm>
            <a:off x="-228600" y="2585921"/>
            <a:ext cx="8477608" cy="461665"/>
          </a:xfrm>
          <a:prstGeom prst="rect">
            <a:avLst/>
          </a:prstGeom>
          <a:noFill/>
        </p:spPr>
        <p:txBody>
          <a:bodyPr wrap="square" rtlCol="0">
            <a:spAutoFit/>
          </a:bodyPr>
          <a:lstStyle/>
          <a:p>
            <a:pPr algn="ctr"/>
            <a:r>
              <a:rPr lang="en-US" sz="2400" b="1" u="sng" err="1">
                <a:latin typeface="Calibri" panose="020F0502020204030204" pitchFamily="34" charset="0"/>
              </a:rPr>
              <a:t>Beberapa</a:t>
            </a:r>
            <a:r>
              <a:rPr lang="en-US" sz="2400" b="1" u="sng">
                <a:latin typeface="Calibri" panose="020F0502020204030204" pitchFamily="34" charset="0"/>
              </a:rPr>
              <a:t> </a:t>
            </a:r>
            <a:r>
              <a:rPr lang="en-US" sz="2400" b="1" u="sng" err="1">
                <a:latin typeface="Calibri" panose="020F0502020204030204" pitchFamily="34" charset="0"/>
              </a:rPr>
              <a:t>jenis</a:t>
            </a:r>
            <a:r>
              <a:rPr lang="en-US" sz="2400" b="1" u="sng">
                <a:latin typeface="Calibri" panose="020F0502020204030204" pitchFamily="34" charset="0"/>
              </a:rPr>
              <a:t> </a:t>
            </a:r>
            <a:r>
              <a:rPr lang="en-US" sz="2400" b="1" u="sng" err="1">
                <a:latin typeface="Calibri" panose="020F0502020204030204" pitchFamily="34" charset="0"/>
              </a:rPr>
              <a:t>antarmuka</a:t>
            </a:r>
            <a:r>
              <a:rPr lang="en-US" sz="2400" b="1" u="sng">
                <a:latin typeface="Calibri" panose="020F0502020204030204" pitchFamily="34" charset="0"/>
              </a:rPr>
              <a:t> yang </a:t>
            </a:r>
            <a:r>
              <a:rPr lang="en-US" sz="2400" b="1" u="sng" err="1">
                <a:latin typeface="Calibri" panose="020F0502020204030204" pitchFamily="34" charset="0"/>
              </a:rPr>
              <a:t>umum</a:t>
            </a:r>
            <a:r>
              <a:rPr lang="en-US" sz="2400" b="1" u="sng">
                <a:latin typeface="Calibri" panose="020F0502020204030204" pitchFamily="34" charset="0"/>
              </a:rPr>
              <a:t> </a:t>
            </a:r>
            <a:r>
              <a:rPr lang="en-US" sz="2400" b="1" u="sng" err="1">
                <a:latin typeface="Calibri" panose="020F0502020204030204" pitchFamily="34" charset="0"/>
              </a:rPr>
              <a:t>digunakan</a:t>
            </a:r>
            <a:r>
              <a:rPr lang="en-US" sz="2400" b="1" u="sng">
                <a:latin typeface="Calibri" panose="020F0502020204030204" pitchFamily="34" charset="0"/>
              </a:rPr>
              <a:t>:</a:t>
            </a:r>
            <a:endParaRPr lang="en-ID" sz="2400" b="1" u="sng">
              <a:latin typeface="Calibri" panose="020F0502020204030204" pitchFamily="34" charset="0"/>
            </a:endParaRPr>
          </a:p>
        </p:txBody>
      </p:sp>
      <p:graphicFrame>
        <p:nvGraphicFramePr>
          <p:cNvPr id="10" name="Diagram 9">
            <a:extLst>
              <a:ext uri="{FF2B5EF4-FFF2-40B4-BE49-F238E27FC236}">
                <a16:creationId xmlns:a16="http://schemas.microsoft.com/office/drawing/2014/main" id="{48871C84-239C-4A89-8F6C-D25EFFCE711E}"/>
              </a:ext>
            </a:extLst>
          </p:cNvPr>
          <p:cNvGraphicFramePr/>
          <p:nvPr/>
        </p:nvGraphicFramePr>
        <p:xfrm>
          <a:off x="914400" y="2978150"/>
          <a:ext cx="6286502" cy="172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Group 6">
            <a:extLst>
              <a:ext uri="{FF2B5EF4-FFF2-40B4-BE49-F238E27FC236}">
                <a16:creationId xmlns:a16="http://schemas.microsoft.com/office/drawing/2014/main" id="{6DBF7B8A-5D85-46D4-B6F3-DA218AD12B56}"/>
              </a:ext>
            </a:extLst>
          </p:cNvPr>
          <p:cNvGrpSpPr/>
          <p:nvPr/>
        </p:nvGrpSpPr>
        <p:grpSpPr>
          <a:xfrm>
            <a:off x="304800" y="57150"/>
            <a:ext cx="1631793" cy="461665"/>
            <a:chOff x="1550060" y="1073687"/>
            <a:chExt cx="1631793" cy="461665"/>
          </a:xfrm>
        </p:grpSpPr>
        <p:sp>
          <p:nvSpPr>
            <p:cNvPr id="11" name="Rectangle 10">
              <a:extLst>
                <a:ext uri="{FF2B5EF4-FFF2-40B4-BE49-F238E27FC236}">
                  <a16:creationId xmlns:a16="http://schemas.microsoft.com/office/drawing/2014/main" id="{C339EF5B-9570-5757-5251-BFB0029C76E1}"/>
                </a:ext>
              </a:extLst>
            </p:cNvPr>
            <p:cNvSpPr/>
            <p:nvPr/>
          </p:nvSpPr>
          <p:spPr>
            <a:xfrm>
              <a:off x="1550060" y="1073687"/>
              <a:ext cx="1631793" cy="461665"/>
            </a:xfrm>
            <a:prstGeom prst="rect">
              <a:avLst/>
            </a:prstGeom>
          </p:spPr>
          <p:txBody>
            <a:bodyPr wrap="none">
              <a:spAutoFit/>
            </a:bodyPr>
            <a:lstStyle/>
            <a:p>
              <a:r>
                <a:rPr lang="en-US" sz="2400" b="1">
                  <a:solidFill>
                    <a:srgbClr val="FF0000"/>
                  </a:solidFill>
                  <a:latin typeface="Calibri" panose="020F0502020204030204" pitchFamily="34" charset="0"/>
                </a:rPr>
                <a:t>5. Interface</a:t>
              </a:r>
            </a:p>
          </p:txBody>
        </p:sp>
        <p:cxnSp>
          <p:nvCxnSpPr>
            <p:cNvPr id="12" name="Straight Connector 11">
              <a:extLst>
                <a:ext uri="{FF2B5EF4-FFF2-40B4-BE49-F238E27FC236}">
                  <a16:creationId xmlns:a16="http://schemas.microsoft.com/office/drawing/2014/main" id="{B32F9A55-AD0C-E192-E27D-D0C9BB95CE2D}"/>
                </a:ext>
              </a:extLst>
            </p:cNvPr>
            <p:cNvCxnSpPr>
              <a:cxnSpLocks/>
            </p:cNvCxnSpPr>
            <p:nvPr/>
          </p:nvCxnSpPr>
          <p:spPr>
            <a:xfrm>
              <a:off x="1550060" y="1515493"/>
              <a:ext cx="1631793" cy="19859"/>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30348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Graphic spid="10"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57198" y="285750"/>
            <a:ext cx="4572002" cy="4267200"/>
            <a:chOff x="457198" y="285750"/>
            <a:chExt cx="4572002" cy="4267200"/>
          </a:xfrm>
        </p:grpSpPr>
        <p:sp>
          <p:nvSpPr>
            <p:cNvPr id="5" name="Rectangle 4">
              <a:extLst>
                <a:ext uri="{FF2B5EF4-FFF2-40B4-BE49-F238E27FC236}">
                  <a16:creationId xmlns:a16="http://schemas.microsoft.com/office/drawing/2014/main" id="{38FF7F5C-44EB-4391-8C61-7BF2EC4E28F6}"/>
                </a:ext>
              </a:extLst>
            </p:cNvPr>
            <p:cNvSpPr/>
            <p:nvPr/>
          </p:nvSpPr>
          <p:spPr>
            <a:xfrm>
              <a:off x="457198" y="869630"/>
              <a:ext cx="4572002" cy="3683320"/>
            </a:xfrm>
            <a:prstGeom prst="rect">
              <a:avLst/>
            </a:prstGeom>
            <a:noFill/>
            <a:ln>
              <a:prstDash val="dash"/>
            </a:ln>
          </p:spPr>
          <p:style>
            <a:lnRef idx="2">
              <a:schemeClr val="accent5"/>
            </a:lnRef>
            <a:fillRef idx="1">
              <a:schemeClr val="lt1"/>
            </a:fillRef>
            <a:effectRef idx="0">
              <a:schemeClr val="accent5"/>
            </a:effectRef>
            <a:fontRef idx="minor">
              <a:schemeClr val="dk1"/>
            </a:fontRef>
          </p:style>
          <p:txBody>
            <a:bodyPr rtlCol="0" anchor="t"/>
            <a:lstStyle/>
            <a:p>
              <a:pPr marL="342900" indent="-342900">
                <a:buFont typeface="Wingdings" panose="05000000000000000000" pitchFamily="2" charset="2"/>
                <a:buChar char="ü"/>
              </a:pPr>
              <a:r>
                <a:rPr lang="en-US" err="1">
                  <a:latin typeface="Calibri" panose="020F0502020204030204" pitchFamily="34" charset="0"/>
                </a:rPr>
                <a:t>Merupakan</a:t>
              </a:r>
              <a:r>
                <a:rPr lang="en-US">
                  <a:latin typeface="Calibri" panose="020F0502020204030204" pitchFamily="34" charset="0"/>
                </a:rPr>
                <a:t> </a:t>
              </a:r>
              <a:r>
                <a:rPr lang="en-US" err="1">
                  <a:latin typeface="Calibri" panose="020F0502020204030204" pitchFamily="34" charset="0"/>
                </a:rPr>
                <a:t>antarmuka</a:t>
              </a:r>
              <a:r>
                <a:rPr lang="en-US">
                  <a:latin typeface="Calibri" panose="020F0502020204030204" pitchFamily="34" charset="0"/>
                </a:rPr>
                <a:t> yang </a:t>
              </a:r>
              <a:r>
                <a:rPr lang="en-US" err="1">
                  <a:latin typeface="Calibri" panose="020F0502020204030204" pitchFamily="34" charset="0"/>
                </a:rPr>
                <a:t>berbentuk</a:t>
              </a:r>
              <a:r>
                <a:rPr lang="en-US">
                  <a:latin typeface="Calibri" panose="020F0502020204030204" pitchFamily="34" charset="0"/>
                </a:rPr>
                <a:t> </a:t>
              </a:r>
              <a:r>
                <a:rPr lang="en-US" err="1">
                  <a:latin typeface="Calibri" panose="020F0502020204030204" pitchFamily="34" charset="0"/>
                </a:rPr>
                <a:t>karakter-karakter</a:t>
              </a:r>
              <a:r>
                <a:rPr lang="en-US">
                  <a:latin typeface="Calibri" panose="020F0502020204030204" pitchFamily="34" charset="0"/>
                </a:rPr>
                <a:t> </a:t>
              </a:r>
              <a:r>
                <a:rPr lang="en-US" err="1">
                  <a:latin typeface="Calibri" panose="020F0502020204030204" pitchFamily="34" charset="0"/>
                </a:rPr>
                <a:t>teks</a:t>
              </a:r>
              <a:r>
                <a:rPr lang="en-US">
                  <a:latin typeface="Calibri" panose="020F0502020204030204" pitchFamily="34" charset="0"/>
                </a:rPr>
                <a:t> </a:t>
              </a:r>
              <a:r>
                <a:rPr lang="en-US" err="1">
                  <a:latin typeface="Calibri" panose="020F0502020204030204" pitchFamily="34" charset="0"/>
                </a:rPr>
                <a:t>sehingga</a:t>
              </a:r>
              <a:r>
                <a:rPr lang="en-US">
                  <a:latin typeface="Calibri" panose="020F0502020204030204" pitchFamily="34" charset="0"/>
                </a:rPr>
                <a:t> </a:t>
              </a:r>
              <a:r>
                <a:rPr lang="en-US" err="1">
                  <a:latin typeface="Calibri" panose="020F0502020204030204" pitchFamily="34" charset="0"/>
                </a:rPr>
                <a:t>komputer</a:t>
              </a:r>
              <a:r>
                <a:rPr lang="en-US">
                  <a:latin typeface="Calibri" panose="020F0502020204030204" pitchFamily="34" charset="0"/>
                </a:rPr>
                <a:t> </a:t>
              </a:r>
              <a:r>
                <a:rPr lang="en-US" err="1">
                  <a:latin typeface="Calibri" panose="020F0502020204030204" pitchFamily="34" charset="0"/>
                </a:rPr>
                <a:t>berinteraksi</a:t>
              </a:r>
              <a:r>
                <a:rPr lang="en-US">
                  <a:latin typeface="Calibri" panose="020F0502020204030204" pitchFamily="34" charset="0"/>
                </a:rPr>
                <a:t> </a:t>
              </a:r>
              <a:r>
                <a:rPr lang="en-US" err="1">
                  <a:latin typeface="Calibri" panose="020F0502020204030204" pitchFamily="34" charset="0"/>
                </a:rPr>
                <a:t>dengan</a:t>
              </a:r>
              <a:r>
                <a:rPr lang="en-US">
                  <a:latin typeface="Calibri" panose="020F0502020204030204" pitchFamily="34" charset="0"/>
                </a:rPr>
                <a:t> </a:t>
              </a:r>
              <a:r>
                <a:rPr lang="en-US" err="1">
                  <a:latin typeface="Calibri" panose="020F0502020204030204" pitchFamily="34" charset="0"/>
                </a:rPr>
                <a:t>pengguna</a:t>
              </a:r>
              <a:r>
                <a:rPr lang="en-US">
                  <a:latin typeface="Calibri" panose="020F0502020204030204" pitchFamily="34" charset="0"/>
                </a:rPr>
                <a:t> </a:t>
              </a:r>
              <a:r>
                <a:rPr lang="en-US" err="1">
                  <a:latin typeface="Calibri" panose="020F0502020204030204" pitchFamily="34" charset="0"/>
                </a:rPr>
                <a:t>melalui</a:t>
              </a:r>
              <a:r>
                <a:rPr lang="en-US">
                  <a:latin typeface="Calibri" panose="020F0502020204030204" pitchFamily="34" charset="0"/>
                </a:rPr>
                <a:t> </a:t>
              </a:r>
              <a:r>
                <a:rPr lang="en-US" err="1">
                  <a:latin typeface="Calibri" panose="020F0502020204030204" pitchFamily="34" charset="0"/>
                </a:rPr>
                <a:t>karakter</a:t>
              </a:r>
              <a:r>
                <a:rPr lang="en-US">
                  <a:latin typeface="Calibri" panose="020F0502020204030204" pitchFamily="34" charset="0"/>
                </a:rPr>
                <a:t> </a:t>
              </a:r>
              <a:r>
                <a:rPr lang="en-US" err="1">
                  <a:latin typeface="Calibri" panose="020F0502020204030204" pitchFamily="34" charset="0"/>
                </a:rPr>
                <a:t>teks</a:t>
              </a:r>
              <a:r>
                <a:rPr lang="en-US">
                  <a:latin typeface="Calibri" panose="020F0502020204030204" pitchFamily="34" charset="0"/>
                </a:rPr>
                <a:t> yang </a:t>
              </a:r>
              <a:r>
                <a:rPr lang="en-US" err="1">
                  <a:latin typeface="Calibri" panose="020F0502020204030204" pitchFamily="34" charset="0"/>
                </a:rPr>
                <a:t>ditampilkan</a:t>
              </a:r>
              <a:r>
                <a:rPr lang="en-US">
                  <a:latin typeface="Calibri" panose="020F0502020204030204" pitchFamily="34" charset="0"/>
                </a:rPr>
                <a:t> </a:t>
              </a:r>
              <a:r>
                <a:rPr lang="en-US" err="1">
                  <a:latin typeface="Calibri" panose="020F0502020204030204" pitchFamily="34" charset="0"/>
                </a:rPr>
                <a:t>dilayar</a:t>
              </a:r>
              <a:r>
                <a:rPr lang="en-US">
                  <a:latin typeface="Calibri" panose="020F0502020204030204" pitchFamily="34" charset="0"/>
                </a:rPr>
                <a:t> monitor dan </a:t>
              </a:r>
              <a:r>
                <a:rPr lang="en-US" err="1">
                  <a:latin typeface="Calibri" panose="020F0502020204030204" pitchFamily="34" charset="0"/>
                </a:rPr>
                <a:t>sebaliknya</a:t>
              </a:r>
              <a:r>
                <a:rPr lang="en-US">
                  <a:latin typeface="Calibri" panose="020F0502020204030204" pitchFamily="34" charset="0"/>
                </a:rPr>
                <a:t>, </a:t>
              </a:r>
              <a:r>
                <a:rPr lang="en-US" err="1">
                  <a:latin typeface="Calibri" panose="020F0502020204030204" pitchFamily="34" charset="0"/>
                </a:rPr>
                <a:t>pengguna</a:t>
              </a:r>
              <a:r>
                <a:rPr lang="en-US">
                  <a:latin typeface="Calibri" panose="020F0502020204030204" pitchFamily="34" charset="0"/>
                </a:rPr>
                <a:t> juga </a:t>
              </a:r>
              <a:r>
                <a:rPr lang="en-US" err="1">
                  <a:latin typeface="Calibri" panose="020F0502020204030204" pitchFamily="34" charset="0"/>
                </a:rPr>
                <a:t>memberikan</a:t>
              </a:r>
              <a:r>
                <a:rPr lang="en-US">
                  <a:latin typeface="Calibri" panose="020F0502020204030204" pitchFamily="34" charset="0"/>
                </a:rPr>
                <a:t> </a:t>
              </a:r>
              <a:r>
                <a:rPr lang="en-US" err="1">
                  <a:latin typeface="Calibri" panose="020F0502020204030204" pitchFamily="34" charset="0"/>
                </a:rPr>
                <a:t>perintah</a:t>
              </a:r>
              <a:r>
                <a:rPr lang="en-US">
                  <a:latin typeface="Calibri" panose="020F0502020204030204" pitchFamily="34" charset="0"/>
                </a:rPr>
                <a:t> </a:t>
              </a:r>
              <a:r>
                <a:rPr lang="en-US" err="1">
                  <a:latin typeface="Calibri" panose="020F0502020204030204" pitchFamily="34" charset="0"/>
                </a:rPr>
                <a:t>dalam</a:t>
              </a:r>
              <a:r>
                <a:rPr lang="en-US">
                  <a:latin typeface="Calibri" panose="020F0502020204030204" pitchFamily="34" charset="0"/>
                </a:rPr>
                <a:t> </a:t>
              </a:r>
              <a:r>
                <a:rPr lang="en-US" err="1">
                  <a:latin typeface="Calibri" panose="020F0502020204030204" pitchFamily="34" charset="0"/>
                </a:rPr>
                <a:t>bentuk</a:t>
              </a:r>
              <a:r>
                <a:rPr lang="en-US">
                  <a:latin typeface="Calibri" panose="020F0502020204030204" pitchFamily="34" charset="0"/>
                </a:rPr>
                <a:t> </a:t>
              </a:r>
              <a:r>
                <a:rPr lang="en-US" err="1">
                  <a:latin typeface="Calibri" panose="020F0502020204030204" pitchFamily="34" charset="0"/>
                </a:rPr>
                <a:t>karakter</a:t>
              </a:r>
              <a:r>
                <a:rPr lang="en-US">
                  <a:latin typeface="Calibri" panose="020F0502020204030204" pitchFamily="34" charset="0"/>
                </a:rPr>
                <a:t> </a:t>
              </a:r>
              <a:r>
                <a:rPr lang="en-US" err="1">
                  <a:latin typeface="Calibri" panose="020F0502020204030204" pitchFamily="34" charset="0"/>
                </a:rPr>
                <a:t>teks</a:t>
              </a:r>
              <a:r>
                <a:rPr lang="en-US">
                  <a:latin typeface="Calibri" panose="020F0502020204030204" pitchFamily="34" charset="0"/>
                </a:rPr>
                <a:t>.</a:t>
              </a:r>
            </a:p>
            <a:p>
              <a:pPr marL="342900" indent="-342900">
                <a:buFont typeface="Wingdings" panose="05000000000000000000" pitchFamily="2" charset="2"/>
                <a:buChar char="ü"/>
              </a:pPr>
              <a:r>
                <a:rPr lang="en-US">
                  <a:latin typeface="Calibri" panose="020F0502020204030204" pitchFamily="34" charset="0"/>
                </a:rPr>
                <a:t>CUI </a:t>
              </a:r>
              <a:r>
                <a:rPr lang="en-US" err="1">
                  <a:latin typeface="Calibri" panose="020F0502020204030204" pitchFamily="34" charset="0"/>
                </a:rPr>
                <a:t>memiliki</a:t>
              </a:r>
              <a:r>
                <a:rPr lang="en-US">
                  <a:latin typeface="Calibri" panose="020F0502020204030204" pitchFamily="34" charset="0"/>
                </a:rPr>
                <a:t> </a:t>
              </a:r>
              <a:r>
                <a:rPr lang="en-US" err="1">
                  <a:latin typeface="Calibri" panose="020F0502020204030204" pitchFamily="34" charset="0"/>
                </a:rPr>
                <a:t>keterbatasan</a:t>
              </a:r>
              <a:r>
                <a:rPr lang="en-US">
                  <a:latin typeface="Calibri" panose="020F0502020204030204" pitchFamily="34" charset="0"/>
                </a:rPr>
                <a:t> </a:t>
              </a:r>
              <a:r>
                <a:rPr lang="en-US" err="1">
                  <a:latin typeface="Calibri" panose="020F0502020204030204" pitchFamily="34" charset="0"/>
                </a:rPr>
                <a:t>dalam</a:t>
              </a:r>
              <a:r>
                <a:rPr lang="en-US">
                  <a:latin typeface="Calibri" panose="020F0502020204030204" pitchFamily="34" charset="0"/>
                </a:rPr>
                <a:t> </a:t>
              </a:r>
              <a:r>
                <a:rPr lang="en-US" err="1">
                  <a:latin typeface="Calibri" panose="020F0502020204030204" pitchFamily="34" charset="0"/>
                </a:rPr>
                <a:t>hal</a:t>
              </a:r>
              <a:r>
                <a:rPr lang="en-US">
                  <a:latin typeface="Calibri" panose="020F0502020204030204" pitchFamily="34" charset="0"/>
                </a:rPr>
                <a:t> </a:t>
              </a:r>
              <a:r>
                <a:rPr lang="en-US" err="1">
                  <a:latin typeface="Calibri" panose="020F0502020204030204" pitchFamily="34" charset="0"/>
                </a:rPr>
                <a:t>bentuk</a:t>
              </a:r>
              <a:r>
                <a:rPr lang="en-US">
                  <a:latin typeface="Calibri" panose="020F0502020204030204" pitchFamily="34" charset="0"/>
                </a:rPr>
                <a:t> </a:t>
              </a:r>
              <a:r>
                <a:rPr lang="en-US" err="1">
                  <a:latin typeface="Calibri" panose="020F0502020204030204" pitchFamily="34" charset="0"/>
                </a:rPr>
                <a:t>informasi</a:t>
              </a:r>
              <a:r>
                <a:rPr lang="en-US">
                  <a:latin typeface="Calibri" panose="020F0502020204030204" pitchFamily="34" charset="0"/>
                </a:rPr>
                <a:t> yang </a:t>
              </a:r>
              <a:r>
                <a:rPr lang="en-US" err="1">
                  <a:latin typeface="Calibri" panose="020F0502020204030204" pitchFamily="34" charset="0"/>
                </a:rPr>
                <a:t>dapat</a:t>
              </a:r>
              <a:r>
                <a:rPr lang="en-US">
                  <a:latin typeface="Calibri" panose="020F0502020204030204" pitchFamily="34" charset="0"/>
                </a:rPr>
                <a:t> </a:t>
              </a:r>
              <a:r>
                <a:rPr lang="en-US" err="1">
                  <a:latin typeface="Calibri" panose="020F0502020204030204" pitchFamily="34" charset="0"/>
                </a:rPr>
                <a:t>ditampilkan</a:t>
              </a:r>
              <a:r>
                <a:rPr lang="en-US">
                  <a:latin typeface="Calibri" panose="020F0502020204030204" pitchFamily="34" charset="0"/>
                </a:rPr>
                <a:t> </a:t>
              </a:r>
              <a:r>
                <a:rPr lang="en-US" err="1">
                  <a:latin typeface="Calibri" panose="020F0502020204030204" pitchFamily="34" charset="0"/>
                </a:rPr>
                <a:t>kepada</a:t>
              </a:r>
              <a:r>
                <a:rPr lang="en-US">
                  <a:latin typeface="Calibri" panose="020F0502020204030204" pitchFamily="34" charset="0"/>
                </a:rPr>
                <a:t> </a:t>
              </a:r>
              <a:r>
                <a:rPr lang="en-US" err="1">
                  <a:latin typeface="Calibri" panose="020F0502020204030204" pitchFamily="34" charset="0"/>
                </a:rPr>
                <a:t>pengguna</a:t>
              </a:r>
              <a:r>
                <a:rPr lang="en-US">
                  <a:latin typeface="Calibri" panose="020F0502020204030204" pitchFamily="34" charset="0"/>
                </a:rPr>
                <a:t>. </a:t>
              </a:r>
              <a:r>
                <a:rPr lang="en-US" err="1">
                  <a:latin typeface="Calibri" panose="020F0502020204030204" pitchFamily="34" charset="0"/>
                </a:rPr>
                <a:t>Pengguna</a:t>
              </a:r>
              <a:r>
                <a:rPr lang="en-US">
                  <a:latin typeface="Calibri" panose="020F0502020204030204" pitchFamily="34" charset="0"/>
                </a:rPr>
                <a:t> </a:t>
              </a:r>
              <a:r>
                <a:rPr lang="en-US" err="1">
                  <a:latin typeface="Calibri" panose="020F0502020204030204" pitchFamily="34" charset="0"/>
                </a:rPr>
                <a:t>diharuskan</a:t>
              </a:r>
              <a:r>
                <a:rPr lang="en-US">
                  <a:latin typeface="Calibri" panose="020F0502020204030204" pitchFamily="34" charset="0"/>
                </a:rPr>
                <a:t> </a:t>
              </a:r>
              <a:r>
                <a:rPr lang="en-US" err="1">
                  <a:latin typeface="Calibri" panose="020F0502020204030204" pitchFamily="34" charset="0"/>
                </a:rPr>
                <a:t>menghafal</a:t>
              </a:r>
              <a:r>
                <a:rPr lang="en-US">
                  <a:latin typeface="Calibri" panose="020F0502020204030204" pitchFamily="34" charset="0"/>
                </a:rPr>
                <a:t> </a:t>
              </a:r>
              <a:r>
                <a:rPr lang="en-US" err="1">
                  <a:latin typeface="Calibri" panose="020F0502020204030204" pitchFamily="34" charset="0"/>
                </a:rPr>
                <a:t>semua</a:t>
              </a:r>
              <a:r>
                <a:rPr lang="en-US">
                  <a:latin typeface="Calibri" panose="020F0502020204030204" pitchFamily="34" charset="0"/>
                </a:rPr>
                <a:t> </a:t>
              </a:r>
              <a:r>
                <a:rPr lang="en-US" err="1">
                  <a:latin typeface="Calibri" panose="020F0502020204030204" pitchFamily="34" charset="0"/>
                </a:rPr>
                <a:t>perintah</a:t>
              </a:r>
              <a:r>
                <a:rPr lang="en-US">
                  <a:latin typeface="Calibri" panose="020F0502020204030204" pitchFamily="34" charset="0"/>
                </a:rPr>
                <a:t> yang </a:t>
              </a:r>
              <a:r>
                <a:rPr lang="en-US" err="1">
                  <a:latin typeface="Calibri" panose="020F0502020204030204" pitchFamily="34" charset="0"/>
                </a:rPr>
                <a:t>dapat</a:t>
              </a:r>
              <a:r>
                <a:rPr lang="en-US">
                  <a:latin typeface="Calibri" panose="020F0502020204030204" pitchFamily="34" charset="0"/>
                </a:rPr>
                <a:t> </a:t>
              </a:r>
              <a:r>
                <a:rPr lang="en-US" err="1">
                  <a:latin typeface="Calibri" panose="020F0502020204030204" pitchFamily="34" charset="0"/>
                </a:rPr>
                <a:t>diterima</a:t>
              </a:r>
              <a:r>
                <a:rPr lang="en-US">
                  <a:latin typeface="Calibri" panose="020F0502020204030204" pitchFamily="34" charset="0"/>
                </a:rPr>
                <a:t> </a:t>
              </a:r>
              <a:r>
                <a:rPr lang="en-US" err="1">
                  <a:latin typeface="Calibri" panose="020F0502020204030204" pitchFamily="34" charset="0"/>
                </a:rPr>
                <a:t>komputer</a:t>
              </a:r>
              <a:r>
                <a:rPr lang="en-US">
                  <a:latin typeface="Calibri" panose="020F0502020204030204" pitchFamily="34" charset="0"/>
                </a:rPr>
                <a:t> </a:t>
              </a:r>
              <a:r>
                <a:rPr lang="en-US" err="1">
                  <a:latin typeface="Calibri" panose="020F0502020204030204" pitchFamily="34" charset="0"/>
                </a:rPr>
                <a:t>sehingga</a:t>
              </a:r>
              <a:r>
                <a:rPr lang="en-US">
                  <a:latin typeface="Calibri" panose="020F0502020204030204" pitchFamily="34" charset="0"/>
                </a:rPr>
                <a:t> </a:t>
              </a:r>
              <a:r>
                <a:rPr lang="en-US" err="1">
                  <a:latin typeface="Calibri" panose="020F0502020204030204" pitchFamily="34" charset="0"/>
                </a:rPr>
                <a:t>menyulitkan</a:t>
              </a:r>
              <a:r>
                <a:rPr lang="en-US">
                  <a:latin typeface="Calibri" panose="020F0502020204030204" pitchFamily="34" charset="0"/>
                </a:rPr>
                <a:t> </a:t>
              </a:r>
              <a:r>
                <a:rPr lang="en-US" err="1">
                  <a:latin typeface="Calibri" panose="020F0502020204030204" pitchFamily="34" charset="0"/>
                </a:rPr>
                <a:t>pengguna</a:t>
              </a:r>
              <a:r>
                <a:rPr lang="en-US">
                  <a:latin typeface="Calibri" panose="020F0502020204030204" pitchFamily="34" charset="0"/>
                </a:rPr>
                <a:t> </a:t>
              </a:r>
              <a:r>
                <a:rPr lang="en-US" err="1">
                  <a:latin typeface="Calibri" panose="020F0502020204030204" pitchFamily="34" charset="0"/>
                </a:rPr>
                <a:t>pemula</a:t>
              </a:r>
              <a:r>
                <a:rPr lang="en-US">
                  <a:latin typeface="Calibri" panose="020F0502020204030204" pitchFamily="34" charset="0"/>
                </a:rPr>
                <a:t>.</a:t>
              </a:r>
            </a:p>
            <a:p>
              <a:pPr marL="342900" indent="-342900">
                <a:buFont typeface="Wingdings" panose="05000000000000000000" pitchFamily="2" charset="2"/>
                <a:buChar char="ü"/>
              </a:pPr>
              <a:endParaRPr lang="en-ID">
                <a:latin typeface="Calibri" panose="020F0502020204030204" pitchFamily="34" charset="0"/>
              </a:endParaRPr>
            </a:p>
          </p:txBody>
        </p:sp>
        <p:grpSp>
          <p:nvGrpSpPr>
            <p:cNvPr id="10" name="Group 9">
              <a:extLst>
                <a:ext uri="{FF2B5EF4-FFF2-40B4-BE49-F238E27FC236}">
                  <a16:creationId xmlns:a16="http://schemas.microsoft.com/office/drawing/2014/main" id="{E3D3C0E3-C862-4D6C-A899-0A77FC7B78DD}"/>
                </a:ext>
              </a:extLst>
            </p:cNvPr>
            <p:cNvGrpSpPr/>
            <p:nvPr/>
          </p:nvGrpSpPr>
          <p:grpSpPr>
            <a:xfrm>
              <a:off x="495299" y="285750"/>
              <a:ext cx="4457701" cy="584776"/>
              <a:chOff x="814" y="150721"/>
              <a:chExt cx="2069864" cy="694058"/>
            </a:xfrm>
          </p:grpSpPr>
          <p:sp>
            <p:nvSpPr>
              <p:cNvPr id="11" name="Rectangle 10">
                <a:extLst>
                  <a:ext uri="{FF2B5EF4-FFF2-40B4-BE49-F238E27FC236}">
                    <a16:creationId xmlns:a16="http://schemas.microsoft.com/office/drawing/2014/main" id="{999ED920-1190-43FC-9B14-9C4A9CF7CC91}"/>
                  </a:ext>
                </a:extLst>
              </p:cNvPr>
              <p:cNvSpPr/>
              <p:nvPr/>
            </p:nvSpPr>
            <p:spPr>
              <a:xfrm>
                <a:off x="814" y="150721"/>
                <a:ext cx="2069864" cy="694058"/>
              </a:xfrm>
              <a:prstGeom prst="rect">
                <a:avLst/>
              </a:prstGeom>
              <a:solidFill>
                <a:schemeClr val="accent5">
                  <a:lumMod val="40000"/>
                  <a:lumOff val="6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2" name="TextBox 11">
                <a:extLst>
                  <a:ext uri="{FF2B5EF4-FFF2-40B4-BE49-F238E27FC236}">
                    <a16:creationId xmlns:a16="http://schemas.microsoft.com/office/drawing/2014/main" id="{C69E1D70-FD25-4A63-A8A2-B4E724190FC9}"/>
                  </a:ext>
                </a:extLst>
              </p:cNvPr>
              <p:cNvSpPr txBox="1"/>
              <p:nvPr/>
            </p:nvSpPr>
            <p:spPr>
              <a:xfrm>
                <a:off x="814" y="150721"/>
                <a:ext cx="2069864" cy="6940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400" b="1" i="1" kern="1200">
                    <a:solidFill>
                      <a:schemeClr val="tx1"/>
                    </a:solidFill>
                    <a:latin typeface="Calibri" panose="020F0502020204030204" pitchFamily="34" charset="0"/>
                  </a:rPr>
                  <a:t>Character User Interface (CUI)</a:t>
                </a:r>
                <a:endParaRPr lang="en-ID" sz="2400" b="1" i="1" kern="1200">
                  <a:solidFill>
                    <a:schemeClr val="tx1"/>
                  </a:solidFill>
                  <a:latin typeface="Calibri" panose="020F0502020204030204" pitchFamily="34" charset="0"/>
                </a:endParaRPr>
              </a:p>
            </p:txBody>
          </p:sp>
        </p:grpSp>
      </p:grpSp>
      <p:grpSp>
        <p:nvGrpSpPr>
          <p:cNvPr id="3" name="Group 2"/>
          <p:cNvGrpSpPr/>
          <p:nvPr/>
        </p:nvGrpSpPr>
        <p:grpSpPr>
          <a:xfrm>
            <a:off x="5486400" y="971550"/>
            <a:ext cx="4226472" cy="2853154"/>
            <a:chOff x="5486400" y="971550"/>
            <a:chExt cx="4226472" cy="2853154"/>
          </a:xfrm>
        </p:grpSpPr>
        <p:pic>
          <p:nvPicPr>
            <p:cNvPr id="2050" name="Picture 2">
              <a:extLst>
                <a:ext uri="{FF2B5EF4-FFF2-40B4-BE49-F238E27FC236}">
                  <a16:creationId xmlns:a16="http://schemas.microsoft.com/office/drawing/2014/main" id="{FB75E6B7-B592-4A83-9221-D67A98B2F80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971550"/>
              <a:ext cx="3398291" cy="23431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TextBox 12">
              <a:extLst>
                <a:ext uri="{FF2B5EF4-FFF2-40B4-BE49-F238E27FC236}">
                  <a16:creationId xmlns:a16="http://schemas.microsoft.com/office/drawing/2014/main" id="{B1E299B4-EFD2-4732-9057-9A3EDB169A18}"/>
                </a:ext>
              </a:extLst>
            </p:cNvPr>
            <p:cNvSpPr txBox="1"/>
            <p:nvPr/>
          </p:nvSpPr>
          <p:spPr>
            <a:xfrm>
              <a:off x="5528195" y="3486150"/>
              <a:ext cx="3314700" cy="338554"/>
            </a:xfrm>
            <a:prstGeom prst="rect">
              <a:avLst/>
            </a:prstGeom>
            <a:noFill/>
          </p:spPr>
          <p:txBody>
            <a:bodyPr wrap="square" rtlCol="0">
              <a:spAutoFit/>
            </a:bodyPr>
            <a:lstStyle/>
            <a:p>
              <a:pPr algn="ctr"/>
              <a:r>
                <a:rPr lang="en-US" sz="1600" b="1" err="1">
                  <a:latin typeface="Calibri" panose="020F0502020204030204" pitchFamily="34" charset="0"/>
                </a:rPr>
                <a:t>Tampilan</a:t>
              </a:r>
              <a:r>
                <a:rPr lang="en-US" sz="1600" b="1">
                  <a:latin typeface="Calibri" panose="020F0502020204030204" pitchFamily="34" charset="0"/>
                </a:rPr>
                <a:t> </a:t>
              </a:r>
              <a:r>
                <a:rPr lang="en-US" sz="1600" b="1" err="1">
                  <a:latin typeface="Calibri" panose="020F0502020204030204" pitchFamily="34" charset="0"/>
                </a:rPr>
                <a:t>dengan</a:t>
              </a:r>
              <a:r>
                <a:rPr lang="en-US" sz="1600" b="1">
                  <a:latin typeface="Calibri" panose="020F0502020204030204" pitchFamily="34" charset="0"/>
                </a:rPr>
                <a:t> </a:t>
              </a:r>
              <a:r>
                <a:rPr lang="en-US" sz="1600" b="1" err="1">
                  <a:latin typeface="Calibri" panose="020F0502020204030204" pitchFamily="34" charset="0"/>
                </a:rPr>
                <a:t>antarmuka</a:t>
              </a:r>
              <a:r>
                <a:rPr lang="en-US" sz="1600" b="1">
                  <a:latin typeface="Calibri" panose="020F0502020204030204" pitchFamily="34" charset="0"/>
                </a:rPr>
                <a:t> CUI</a:t>
              </a:r>
              <a:endParaRPr lang="en-ID" sz="1600" b="1">
                <a:latin typeface="Calibri" panose="020F0502020204030204" pitchFamily="34" charset="0"/>
              </a:endParaRPr>
            </a:p>
          </p:txBody>
        </p:sp>
        <p:sp>
          <p:nvSpPr>
            <p:cNvPr id="14" name="TextBox 13">
              <a:extLst>
                <a:ext uri="{FF2B5EF4-FFF2-40B4-BE49-F238E27FC236}">
                  <a16:creationId xmlns:a16="http://schemas.microsoft.com/office/drawing/2014/main" id="{7CC5DA46-C780-4069-A05A-36B3920C0498}"/>
                </a:ext>
              </a:extLst>
            </p:cNvPr>
            <p:cNvSpPr txBox="1"/>
            <p:nvPr/>
          </p:nvSpPr>
          <p:spPr>
            <a:xfrm>
              <a:off x="6858000" y="3277315"/>
              <a:ext cx="2854872" cy="246221"/>
            </a:xfrm>
            <a:prstGeom prst="rect">
              <a:avLst/>
            </a:prstGeom>
            <a:noFill/>
            <a:ln>
              <a:noFill/>
            </a:ln>
          </p:spPr>
          <p:txBody>
            <a:bodyPr wrap="square" rtlCol="0">
              <a:spAutoFit/>
            </a:bodyPr>
            <a:lstStyle/>
            <a:p>
              <a:r>
                <a:rPr lang="en-ID" sz="1000" err="1">
                  <a:latin typeface="Calibri" panose="020F0502020204030204" pitchFamily="34" charset="0"/>
                </a:rPr>
                <a:t>Sumber</a:t>
              </a:r>
              <a:r>
                <a:rPr lang="en-ID" sz="1000">
                  <a:latin typeface="Calibri" panose="020F0502020204030204" pitchFamily="34" charset="0"/>
                </a:rPr>
                <a:t>: </a:t>
              </a:r>
              <a:r>
                <a:rPr lang="en-ID" sz="1000" i="1">
                  <a:latin typeface="Calibri" panose="020F0502020204030204" pitchFamily="34" charset="0"/>
                </a:rPr>
                <a:t>commons.wikimedia.org</a:t>
              </a:r>
            </a:p>
          </p:txBody>
        </p:sp>
      </p:grpSp>
    </p:spTree>
    <p:extLst>
      <p:ext uri="{BB962C8B-B14F-4D97-AF65-F5344CB8AC3E}">
        <p14:creationId xmlns:p14="http://schemas.microsoft.com/office/powerpoint/2010/main" val="3102670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erlin Sans FB"/>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TotalTime>
  <Words>1314</Words>
  <Application>Microsoft Office PowerPoint</Application>
  <PresentationFormat>On-screen Show (16:9)</PresentationFormat>
  <Paragraphs>99</Paragraphs>
  <Slides>16</Slides>
  <Notes>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16</vt:i4>
      </vt:variant>
    </vt:vector>
  </HeadingPairs>
  <TitlesOfParts>
    <vt:vector size="24" baseType="lpstr">
      <vt:lpstr>Arial</vt:lpstr>
      <vt:lpstr>Calibri</vt:lpstr>
      <vt:lpstr>Calibri Light</vt:lpstr>
      <vt:lpstr>Open Sans</vt:lpstr>
      <vt:lpstr>Wingdings</vt:lpstr>
      <vt:lpstr>Office Theme</vt:lpstr>
      <vt:lpstr>Custom Design</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Elisa Putri Andini</dc:creator>
  <cp:lastModifiedBy>Ganendrajati Widagdo</cp:lastModifiedBy>
  <cp:revision>203</cp:revision>
  <dcterms:created xsi:type="dcterms:W3CDTF">2016-06-25T05:09:46Z</dcterms:created>
  <dcterms:modified xsi:type="dcterms:W3CDTF">2022-08-18T03:48:42Z</dcterms:modified>
</cp:coreProperties>
</file>